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407" r:id="rId3"/>
    <p:sldId id="408" r:id="rId4"/>
    <p:sldId id="409" r:id="rId5"/>
    <p:sldId id="411" r:id="rId6"/>
    <p:sldId id="414" r:id="rId7"/>
    <p:sldId id="382" r:id="rId8"/>
    <p:sldId id="410" r:id="rId9"/>
    <p:sldId id="412" r:id="rId10"/>
    <p:sldId id="413" r:id="rId11"/>
    <p:sldId id="388" r:id="rId12"/>
    <p:sldId id="415" r:id="rId13"/>
    <p:sldId id="390" r:id="rId14"/>
    <p:sldId id="416" r:id="rId15"/>
    <p:sldId id="384" r:id="rId16"/>
    <p:sldId id="385" r:id="rId17"/>
    <p:sldId id="386" r:id="rId18"/>
    <p:sldId id="391" r:id="rId1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F1900F"/>
    <a:srgbClr val="083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2" autoAdjust="0"/>
    <p:restoredTop sz="94849" autoAdjust="0"/>
  </p:normalViewPr>
  <p:slideViewPr>
    <p:cSldViewPr>
      <p:cViewPr varScale="1">
        <p:scale>
          <a:sx n="66" d="100"/>
          <a:sy n="66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64"/>
    </p:cViewPr>
  </p:sorterViewPr>
  <p:notesViewPr>
    <p:cSldViewPr showGuide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C90ABDD9-16A6-406D-81A8-1475562DF02C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A2F07B1E-388F-42AB-8FAC-2233787F7E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65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13080D66-A93D-4AD4-A9D5-5526832A44CD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6"/>
          </a:xfrm>
          <a:prstGeom prst="rect">
            <a:avLst/>
          </a:prstGeom>
        </p:spPr>
        <p:txBody>
          <a:bodyPr vert="horz" lIns="91449" tIns="45724" rIns="91449" bIns="457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989459CA-F867-4211-843F-57432D884A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21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9608" y="4716383"/>
            <a:ext cx="5440045" cy="4468653"/>
          </a:xfrm>
          <a:prstGeom prst="rect">
            <a:avLst/>
          </a:prstGeom>
        </p:spPr>
        <p:txBody>
          <a:bodyPr lIns="91443" tIns="91443" rIns="91443" bIns="91443" anchor="t" anchorCtr="0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074FF-CA2E-4CB0-9B22-D4BA732A7B8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0433D-B13E-47B5-B9A4-6C4A8E587E4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3722431" y="3937717"/>
            <a:ext cx="4755324" cy="3180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6364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27" name="Espace réservé du texte 24"/>
          <p:cNvSpPr>
            <a:spLocks noGrp="1"/>
          </p:cNvSpPr>
          <p:nvPr>
            <p:ph type="body" sz="quarter" idx="13" hasCustomPrompt="1"/>
          </p:nvPr>
        </p:nvSpPr>
        <p:spPr>
          <a:xfrm>
            <a:off x="3722431" y="4258036"/>
            <a:ext cx="4758689" cy="28733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en-US" dirty="0" err="1" smtClean="0"/>
              <a:t>Clquez</a:t>
            </a:r>
            <a:r>
              <a:rPr lang="en-US" dirty="0" smtClean="0"/>
              <a:t> pour modifier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1835696" y="2084701"/>
            <a:ext cx="6642059" cy="1584176"/>
          </a:xfrm>
        </p:spPr>
        <p:txBody>
          <a:bodyPr/>
          <a:lstStyle>
            <a:lvl1pPr algn="l">
              <a:lnSpc>
                <a:spcPts val="3900"/>
              </a:lnSpc>
              <a:defRPr sz="4000" kern="1200" spc="20" baseline="0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Cliquez pour modifier le style du titre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835650"/>
            <a:ext cx="5556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5563" r="4857" b="4764"/>
          <a:stretch>
            <a:fillRect/>
          </a:stretch>
        </p:blipFill>
        <p:spPr bwMode="auto">
          <a:xfrm>
            <a:off x="242888" y="5127625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25938"/>
            <a:ext cx="5461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3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 VRA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907088"/>
            <a:ext cx="7461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66788" y="1581150"/>
            <a:ext cx="7878762" cy="4972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63575" y="649288"/>
            <a:ext cx="8239125" cy="8001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8763"/>
            <a:ext cx="141922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5563" r="4857" b="4764"/>
          <a:stretch>
            <a:fillRect/>
          </a:stretch>
        </p:blipFill>
        <p:spPr bwMode="auto">
          <a:xfrm>
            <a:off x="207963" y="5045075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8671"/>
            <a:ext cx="7683786" cy="800717"/>
          </a:xfrm>
        </p:spPr>
        <p:txBody>
          <a:bodyPr anchor="ctr"/>
          <a:lstStyle>
            <a:lvl1pPr algn="l">
              <a:defRPr sz="3200" b="1" spc="10" baseline="0">
                <a:solidFill>
                  <a:srgbClr val="083F88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023937" y="1657350"/>
            <a:ext cx="7878763" cy="4972049"/>
          </a:xfrm>
        </p:spPr>
        <p:txBody>
          <a:bodyPr/>
          <a:lstStyle>
            <a:lvl1pPr marL="0" indent="0">
              <a:buNone/>
              <a:defRPr sz="2800" b="1">
                <a:solidFill>
                  <a:srgbClr val="083F88"/>
                </a:solidFill>
                <a:latin typeface="Calibri" panose="020F0502020204030204" pitchFamily="34" charset="0"/>
              </a:defRPr>
            </a:lvl1pPr>
            <a:lvl2pPr marL="742950" indent="-276225">
              <a:buClr>
                <a:srgbClr val="FF6600"/>
              </a:buClr>
              <a:buFont typeface="Wingdings" panose="05000000000000000000" pitchFamily="2" charset="2"/>
              <a:buChar char="§"/>
              <a:defRPr sz="2400" b="1">
                <a:solidFill>
                  <a:srgbClr val="083F88"/>
                </a:solidFill>
                <a:latin typeface="Calibri" panose="020F0502020204030204" pitchFamily="34" charset="0"/>
              </a:defRPr>
            </a:lvl2pPr>
            <a:lvl3pPr>
              <a:buClr>
                <a:srgbClr val="FF6600"/>
              </a:buClr>
              <a:defRPr sz="1800">
                <a:solidFill>
                  <a:srgbClr val="083F88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083F88"/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rgbClr val="083F88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092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8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7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81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04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9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04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9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8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7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56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4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75" y="87313"/>
            <a:ext cx="77311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48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08/03/2018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0F86-35FC-4B56-8323-AE82731C9FB8}" type="datetimeFigureOut">
              <a:rPr lang="fr-FR" smtClean="0"/>
              <a:t>08/03/2018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6B39-0633-4AFD-8914-0AA8DCF92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3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1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805111" y="4478337"/>
            <a:ext cx="6002336" cy="1436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BD33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H. François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BD33"/>
              </a:buClr>
              <a:buSzPct val="25000"/>
              <a:buFont typeface="Noto Sans Symbols"/>
              <a:buNone/>
            </a:pPr>
            <a:r>
              <a:rPr lang="en-US" sz="240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P. Spandre, S. Morin et E. George</a:t>
            </a:r>
            <a:endParaRPr lang="en-US" sz="2400" b="1" i="0" u="none" strike="noStrike" cap="none" dirty="0" smtClean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BD33"/>
              </a:buClr>
              <a:buSzPct val="25000"/>
              <a:buFont typeface="Noto Sans Symbols"/>
              <a:buNone/>
            </a:pPr>
            <a:r>
              <a:rPr lang="en-US" sz="2400" dirty="0" err="1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PySciDataGre</a:t>
            </a:r>
            <a:r>
              <a:rPr lang="en-US" sz="240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, Grenoble, 8 </a:t>
            </a:r>
            <a:r>
              <a:rPr lang="en-US" sz="2400" dirty="0" err="1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février</a:t>
            </a:r>
            <a:r>
              <a:rPr lang="en-US" sz="2400" dirty="0" smtClean="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 2019</a:t>
            </a:r>
            <a:endParaRPr lang="en-US" sz="2400" b="1" i="0" u="none" strike="noStrike" cap="none" dirty="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428750" y="1744661"/>
            <a:ext cx="6642100" cy="2266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003A80"/>
              </a:buClr>
              <a:buSzPct val="25000"/>
              <a:buFont typeface="Calibri"/>
              <a:buNone/>
            </a:pPr>
            <a:r>
              <a:rPr lang="en-US" sz="4000" b="1" i="1" u="none" strike="noStrike" cap="none" dirty="0" smtClean="0">
                <a:solidFill>
                  <a:srgbClr val="003A80"/>
                </a:solidFill>
                <a:latin typeface="Calibri"/>
                <a:ea typeface="Calibri"/>
                <a:cs typeface="Calibri"/>
                <a:sym typeface="Calibri"/>
              </a:rPr>
              <a:t>From ski area spatial modelling to snowpack viability</a:t>
            </a:r>
            <a:endParaRPr lang="en-US" sz="4000" b="1" i="1" u="none" strike="noStrike" cap="none" dirty="0">
              <a:solidFill>
                <a:srgbClr val="003A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66762" y="809625"/>
            <a:ext cx="3028949" cy="307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98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514600"/>
            <a:ext cx="2879725" cy="32639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Spatial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modelling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snowmaking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 area</a:t>
            </a:r>
            <a:endParaRPr lang="fr-FR" dirty="0">
              <a:solidFill>
                <a:srgbClr val="083F88"/>
              </a:solidFill>
              <a:cs typeface="Arial" pitchFamily="34" charset="0"/>
            </a:endParaRPr>
          </a:p>
        </p:txBody>
      </p:sp>
      <p:sp>
        <p:nvSpPr>
          <p:cNvPr id="30725" name="ZoneTexte 2"/>
          <p:cNvSpPr txBox="1">
            <a:spLocks noChangeArrowheads="1"/>
          </p:cNvSpPr>
          <p:nvPr/>
        </p:nvSpPr>
        <p:spPr bwMode="auto">
          <a:xfrm>
            <a:off x="138113" y="1887538"/>
            <a:ext cx="2359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dirty="0"/>
              <a:t>1. </a:t>
            </a:r>
            <a:r>
              <a:rPr lang="fr-FR" altLang="fr-FR" dirty="0" err="1" smtClean="0"/>
              <a:t>Snowmaking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near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leisure</a:t>
            </a:r>
            <a:r>
              <a:rPr lang="fr-FR" altLang="fr-FR" dirty="0" smtClean="0"/>
              <a:t> real </a:t>
            </a:r>
            <a:r>
              <a:rPr lang="fr-FR" altLang="fr-FR" dirty="0" err="1" smtClean="0"/>
              <a:t>estate</a:t>
            </a:r>
            <a:endParaRPr lang="fr-FR" altLang="fr-FR" dirty="0"/>
          </a:p>
        </p:txBody>
      </p:sp>
      <p:sp>
        <p:nvSpPr>
          <p:cNvPr id="30726" name="ZoneTexte 24"/>
          <p:cNvSpPr txBox="1">
            <a:spLocks noChangeArrowheads="1"/>
          </p:cNvSpPr>
          <p:nvPr/>
        </p:nvSpPr>
        <p:spPr bwMode="auto">
          <a:xfrm>
            <a:off x="3381375" y="1887538"/>
            <a:ext cx="2359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dirty="0"/>
              <a:t>2. </a:t>
            </a:r>
            <a:r>
              <a:rPr lang="fr-FR" altLang="fr-FR" dirty="0" err="1" smtClean="0"/>
              <a:t>Gravity</a:t>
            </a:r>
            <a:r>
              <a:rPr lang="fr-FR" altLang="fr-FR" dirty="0" smtClean="0"/>
              <a:t> area and </a:t>
            </a:r>
            <a:r>
              <a:rPr lang="fr-FR" altLang="fr-FR" dirty="0" err="1" smtClean="0"/>
              <a:t>slopes</a:t>
            </a:r>
            <a:endParaRPr lang="fr-FR" altLang="fr-FR" dirty="0"/>
          </a:p>
        </p:txBody>
      </p:sp>
      <p:pic>
        <p:nvPicPr>
          <p:cNvPr id="3072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514600"/>
            <a:ext cx="2879725" cy="32654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2500313"/>
            <a:ext cx="2879725" cy="326548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ccolade fermante 3"/>
          <p:cNvSpPr/>
          <p:nvPr/>
        </p:nvSpPr>
        <p:spPr>
          <a:xfrm>
            <a:off x="4310063" y="7010400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0" name="ZoneTexte 29"/>
          <p:cNvSpPr txBox="1">
            <a:spLocks noChangeArrowheads="1"/>
          </p:cNvSpPr>
          <p:nvPr/>
        </p:nvSpPr>
        <p:spPr bwMode="auto">
          <a:xfrm>
            <a:off x="6335713" y="1879600"/>
            <a:ext cx="235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dirty="0"/>
              <a:t>3. </a:t>
            </a:r>
            <a:r>
              <a:rPr lang="fr-FR" altLang="fr-FR" dirty="0" err="1" smtClean="0"/>
              <a:t>Adjust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target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82149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pPr algn="ctr">
              <a:defRPr/>
            </a:pPr>
            <a:r>
              <a:rPr sz="4800" dirty="0" smtClean="0">
                <a:solidFill>
                  <a:srgbClr val="003A80"/>
                </a:solidFill>
              </a:rPr>
              <a:t>- </a:t>
            </a:r>
            <a:r>
              <a:rPr lang="fr-FR" sz="4800" dirty="0">
                <a:solidFill>
                  <a:srgbClr val="003A80"/>
                </a:solidFill>
              </a:rPr>
              <a:t>2</a:t>
            </a:r>
            <a:r>
              <a:rPr sz="4800" dirty="0" smtClean="0">
                <a:solidFill>
                  <a:srgbClr val="003A80"/>
                </a:solidFill>
              </a:rPr>
              <a:t> -</a:t>
            </a:r>
          </a:p>
          <a:p>
            <a:pPr algn="ctr">
              <a:defRPr/>
            </a:pPr>
            <a:r>
              <a:rPr lang="fr-FR" sz="4800" dirty="0" smtClean="0">
                <a:solidFill>
                  <a:srgbClr val="003A80"/>
                </a:solidFill>
              </a:rPr>
              <a:t>Cross </a:t>
            </a:r>
            <a:r>
              <a:rPr lang="fr-FR" sz="4800" dirty="0" err="1" smtClean="0">
                <a:solidFill>
                  <a:srgbClr val="003A80"/>
                </a:solidFill>
              </a:rPr>
              <a:t>with</a:t>
            </a:r>
            <a:r>
              <a:rPr lang="fr-FR" sz="4800" dirty="0" smtClean="0">
                <a:solidFill>
                  <a:srgbClr val="003A80"/>
                </a:solidFill>
              </a:rPr>
              <a:t> </a:t>
            </a:r>
            <a:r>
              <a:rPr lang="fr-FR" sz="4800" dirty="0" err="1" smtClean="0">
                <a:solidFill>
                  <a:srgbClr val="003A80"/>
                </a:solidFill>
              </a:rPr>
              <a:t>snow</a:t>
            </a:r>
            <a:r>
              <a:rPr lang="fr-FR" sz="4800" dirty="0" smtClean="0">
                <a:solidFill>
                  <a:srgbClr val="003A80"/>
                </a:solidFill>
              </a:rPr>
              <a:t> data</a:t>
            </a:r>
            <a:endParaRPr sz="4800" dirty="0">
              <a:solidFill>
                <a:srgbClr val="00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444500"/>
            <a:ext cx="7683500" cy="8001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Basics</a:t>
            </a:r>
            <a:endParaRPr dirty="0">
              <a:solidFill>
                <a:srgbClr val="083F88"/>
              </a:solidFill>
              <a:cs typeface="Arial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132388" y="1657350"/>
            <a:ext cx="3770312" cy="4972050"/>
          </a:xfrm>
        </p:spPr>
        <p:txBody>
          <a:bodyPr/>
          <a:lstStyle/>
          <a:p>
            <a:pPr>
              <a:buFont typeface="+mj-lt"/>
              <a:buAutoNum type="arabicPeriod"/>
              <a:defRPr/>
            </a:pPr>
            <a:r>
              <a:rPr lang="fr-FR" sz="2400" dirty="0" smtClean="0"/>
              <a:t> SAFRAN </a:t>
            </a:r>
            <a:r>
              <a:rPr lang="fr-FR" sz="2400" dirty="0" err="1" smtClean="0"/>
              <a:t>Mountain</a:t>
            </a:r>
            <a:r>
              <a:rPr lang="fr-FR" sz="2400" dirty="0" smtClean="0"/>
              <a:t> massifs</a:t>
            </a:r>
            <a:endParaRPr sz="2400" dirty="0" smtClean="0"/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fr-FR" dirty="0" smtClean="0"/>
              <a:t>23 massifs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smtClean="0"/>
              <a:t>900 km²</a:t>
            </a:r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fr-FR" dirty="0" err="1" smtClean="0"/>
              <a:t>Elevation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300m </a:t>
            </a:r>
            <a:r>
              <a:rPr lang="fr-FR" dirty="0" err="1" smtClean="0"/>
              <a:t>step</a:t>
            </a:r>
            <a:endParaRPr lang="fr-FR" dirty="0" smtClean="0"/>
          </a:p>
          <a:p>
            <a:pPr>
              <a:buFont typeface="+mj-lt"/>
              <a:buAutoNum type="arabicPeriod"/>
              <a:defRPr/>
            </a:pPr>
            <a:endParaRPr sz="2400" dirty="0"/>
          </a:p>
          <a:p>
            <a:pPr>
              <a:buFont typeface="+mj-lt"/>
              <a:buAutoNum type="arabicPeriod"/>
              <a:defRPr/>
            </a:pPr>
            <a:r>
              <a:rPr lang="fr-FR" sz="2400" dirty="0" smtClean="0"/>
              <a:t> </a:t>
            </a:r>
            <a:r>
              <a:rPr sz="2400" dirty="0" smtClean="0"/>
              <a:t>BD </a:t>
            </a:r>
            <a:r>
              <a:rPr sz="2400" dirty="0" smtClean="0"/>
              <a:t>Stations</a:t>
            </a:r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fr-FR" dirty="0" smtClean="0"/>
              <a:t>148 </a:t>
            </a:r>
            <a:r>
              <a:rPr lang="fr-FR" dirty="0" smtClean="0"/>
              <a:t>alpine ski </a:t>
            </a:r>
            <a:r>
              <a:rPr lang="fr-FR" dirty="0" err="1" smtClean="0"/>
              <a:t>resorts</a:t>
            </a:r>
            <a:endParaRPr lang="fr-FR" dirty="0" smtClean="0"/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fr-FR" dirty="0" smtClean="0"/>
              <a:t>Spatial information</a:t>
            </a:r>
            <a:endParaRPr lang="fr-FR" dirty="0" smtClean="0"/>
          </a:p>
          <a:p>
            <a:pPr>
              <a:buFont typeface="+mj-lt"/>
              <a:buAutoNum type="arabicPeriod"/>
              <a:defRPr/>
            </a:pPr>
            <a:endParaRPr sz="2400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27125"/>
            <a:ext cx="40084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8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Spatial interpolation of </a:t>
            </a:r>
            <a:r>
              <a:rPr lang="fr-FR" dirty="0" err="1" smtClean="0"/>
              <a:t>snow</a:t>
            </a:r>
            <a:r>
              <a:rPr lang="fr-FR" dirty="0" smtClean="0"/>
              <a:t> simulations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Reclass</a:t>
            </a:r>
            <a:r>
              <a:rPr lang="fr-FR" dirty="0" smtClean="0"/>
              <a:t> DEM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derivatives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Identify</a:t>
            </a:r>
            <a:r>
              <a:rPr lang="fr-FR" dirty="0" smtClean="0"/>
              <a:t> </a:t>
            </a:r>
            <a:r>
              <a:rPr lang="fr-FR" dirty="0" err="1" smtClean="0"/>
              <a:t>localization</a:t>
            </a:r>
            <a:r>
              <a:rPr lang="fr-FR" dirty="0" smtClean="0"/>
              <a:t> type </a:t>
            </a:r>
            <a:r>
              <a:rPr lang="fr-FR" dirty="0" err="1" smtClean="0"/>
              <a:t>regarding</a:t>
            </a:r>
            <a:r>
              <a:rPr lang="fr-FR" dirty="0" smtClean="0"/>
              <a:t> standard values of </a:t>
            </a:r>
            <a:r>
              <a:rPr lang="fr-FR" dirty="0" err="1" smtClean="0"/>
              <a:t>mountain</a:t>
            </a:r>
            <a:r>
              <a:rPr lang="fr-FR" dirty="0" smtClean="0"/>
              <a:t> range, </a:t>
            </a:r>
            <a:r>
              <a:rPr lang="fr-FR" dirty="0" err="1" smtClean="0"/>
              <a:t>elevation</a:t>
            </a:r>
            <a:r>
              <a:rPr lang="fr-FR" dirty="0" smtClean="0"/>
              <a:t>, </a:t>
            </a:r>
            <a:r>
              <a:rPr lang="fr-FR" dirty="0" err="1" smtClean="0"/>
              <a:t>slope</a:t>
            </a:r>
            <a:r>
              <a:rPr lang="fr-FR" dirty="0" smtClean="0"/>
              <a:t> and aspect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Query</a:t>
            </a:r>
            <a:r>
              <a:rPr lang="fr-FR" dirty="0"/>
              <a:t> </a:t>
            </a:r>
            <a:r>
              <a:rPr lang="fr-FR" dirty="0" smtClean="0"/>
              <a:t>the BD </a:t>
            </a:r>
            <a:r>
              <a:rPr lang="fr-FR" dirty="0" smtClean="0"/>
              <a:t>Stations </a:t>
            </a:r>
            <a:r>
              <a:rPr lang="fr-FR" dirty="0" err="1" smtClean="0"/>
              <a:t>database</a:t>
            </a:r>
            <a:r>
              <a:rPr lang="fr-FR" dirty="0" smtClean="0"/>
              <a:t> to </a:t>
            </a:r>
            <a:r>
              <a:rPr lang="fr-FR" dirty="0" err="1" smtClean="0"/>
              <a:t>retrieve</a:t>
            </a:r>
            <a:r>
              <a:rPr lang="fr-FR" dirty="0" smtClean="0"/>
              <a:t> </a:t>
            </a:r>
            <a:r>
              <a:rPr lang="fr-FR" dirty="0" err="1" smtClean="0"/>
              <a:t>snow</a:t>
            </a:r>
            <a:r>
              <a:rPr lang="fr-FR" dirty="0" smtClean="0"/>
              <a:t> data at </a:t>
            </a:r>
            <a:r>
              <a:rPr lang="fr-FR" dirty="0" err="1" smtClean="0"/>
              <a:t>different</a:t>
            </a:r>
            <a:r>
              <a:rPr lang="fr-FR" dirty="0" smtClean="0"/>
              <a:t> dates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Data </a:t>
            </a:r>
            <a:r>
              <a:rPr lang="fr-FR" dirty="0" err="1" smtClean="0"/>
              <a:t>storage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a </a:t>
            </a:r>
            <a:r>
              <a:rPr lang="fr-FR" dirty="0" err="1" smtClean="0"/>
              <a:t>numpy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Output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Viability</a:t>
            </a:r>
            <a:r>
              <a:rPr lang="fr-FR" dirty="0" smtClean="0"/>
              <a:t> index</a:t>
            </a:r>
            <a:endParaRPr lang="fr-FR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Snow </a:t>
            </a:r>
            <a:r>
              <a:rPr lang="fr-FR" dirty="0" err="1" smtClean="0"/>
              <a:t>cover</a:t>
            </a:r>
            <a:r>
              <a:rPr lang="fr-FR" dirty="0" smtClean="0"/>
              <a:t> raster </a:t>
            </a:r>
            <a:endParaRPr lang="fr-F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1975" y="1341438"/>
            <a:ext cx="4616450" cy="4495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Ski area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properties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elevations</a:t>
            </a:r>
            <a:endParaRPr lang="fr-FR" dirty="0">
              <a:solidFill>
                <a:srgbClr val="083F88"/>
              </a:solidFill>
              <a:cs typeface="Arial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23938" y="1657350"/>
            <a:ext cx="7878762" cy="497205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r="64522" b="30380"/>
          <a:stretch>
            <a:fillRect/>
          </a:stretch>
        </p:blipFill>
        <p:spPr bwMode="auto">
          <a:xfrm>
            <a:off x="4371975" y="1341438"/>
            <a:ext cx="46164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61925" y="2216150"/>
            <a:ext cx="3657600" cy="237648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3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17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16138"/>
            <a:ext cx="4410075" cy="28971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0" r="47487" b="30486"/>
          <a:stretch>
            <a:fillRect/>
          </a:stretch>
        </p:blipFill>
        <p:spPr bwMode="auto">
          <a:xfrm>
            <a:off x="0" y="2116138"/>
            <a:ext cx="4410075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r-FR" dirty="0">
                <a:cs typeface="Arial" pitchFamily="34" charset="0"/>
              </a:rPr>
              <a:t>Ski area </a:t>
            </a:r>
            <a:r>
              <a:rPr lang="fr-FR" dirty="0" err="1">
                <a:cs typeface="Arial" pitchFamily="34" charset="0"/>
              </a:rPr>
              <a:t>properties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err="1" smtClean="0">
                <a:cs typeface="Arial" pitchFamily="34" charset="0"/>
              </a:rPr>
              <a:t>slopes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/>
            </a:r>
            <a:br>
              <a:rPr lang="fr-FR" dirty="0" smtClean="0">
                <a:solidFill>
                  <a:srgbClr val="083F88"/>
                </a:solidFill>
                <a:cs typeface="Arial" pitchFamily="34" charset="0"/>
              </a:rPr>
            </a:br>
            <a:endParaRPr lang="fr-FR" dirty="0">
              <a:solidFill>
                <a:srgbClr val="083F88"/>
              </a:solidFill>
              <a:cs typeface="Arial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23938" y="1657350"/>
            <a:ext cx="7878762" cy="4972050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Rectangle à coins arrondis 4"/>
          <p:cNvSpPr/>
          <p:nvPr/>
        </p:nvSpPr>
        <p:spPr>
          <a:xfrm>
            <a:off x="4697413" y="2079625"/>
            <a:ext cx="4344987" cy="2822575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A4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241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r-FR" dirty="0">
                <a:cs typeface="Arial" pitchFamily="34" charset="0"/>
              </a:rPr>
              <a:t>Ski area </a:t>
            </a:r>
            <a:r>
              <a:rPr lang="fr-FR" dirty="0" err="1">
                <a:cs typeface="Arial" pitchFamily="34" charset="0"/>
              </a:rPr>
              <a:t>properties</a:t>
            </a:r>
            <a:r>
              <a:rPr lang="fr-FR" dirty="0">
                <a:cs typeface="Arial" pitchFamily="34" charset="0"/>
              </a:rPr>
              <a:t>: </a:t>
            </a:r>
            <a:r>
              <a:rPr lang="fr-FR" dirty="0" err="1" smtClean="0">
                <a:cs typeface="Arial" pitchFamily="34" charset="0"/>
              </a:rPr>
              <a:t>elevations</a:t>
            </a:r>
            <a:endParaRPr lang="fr-FR" dirty="0">
              <a:solidFill>
                <a:srgbClr val="083F88"/>
              </a:solidFill>
              <a:cs typeface="Arial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11270" r="67052" b="31763"/>
          <a:stretch>
            <a:fillRect/>
          </a:stretch>
        </p:blipFill>
        <p:spPr bwMode="auto">
          <a:xfrm>
            <a:off x="4906963" y="1344613"/>
            <a:ext cx="417830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41516" y="1828800"/>
            <a:ext cx="4789488" cy="31115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128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Snow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cover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 in </a:t>
            </a:r>
            <a:r>
              <a:rPr dirty="0" smtClean="0">
                <a:solidFill>
                  <a:srgbClr val="083F88"/>
                </a:solidFill>
                <a:cs typeface="Arial" pitchFamily="34" charset="0"/>
              </a:rPr>
              <a:t>2006-2007</a:t>
            </a:r>
            <a:endParaRPr dirty="0">
              <a:solidFill>
                <a:srgbClr val="083F88"/>
              </a:solidFill>
              <a:cs typeface="Arial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23938" y="1657350"/>
            <a:ext cx="7878762" cy="4972050"/>
          </a:xfrm>
        </p:spPr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7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1447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1447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ZoneTexte 6"/>
          <p:cNvSpPr txBox="1">
            <a:spLocks noChangeArrowheads="1"/>
          </p:cNvSpPr>
          <p:nvPr/>
        </p:nvSpPr>
        <p:spPr bwMode="auto">
          <a:xfrm>
            <a:off x="138113" y="1509713"/>
            <a:ext cx="235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b="1" dirty="0"/>
              <a:t>1. </a:t>
            </a:r>
            <a:r>
              <a:rPr lang="fr-FR" altLang="fr-FR" b="1" dirty="0" smtClean="0"/>
              <a:t>Natural </a:t>
            </a:r>
            <a:r>
              <a:rPr lang="fr-FR" altLang="fr-FR" b="1" dirty="0" err="1" smtClean="0"/>
              <a:t>snow</a:t>
            </a:r>
            <a:endParaRPr lang="fr-FR" altLang="fr-FR" b="1" dirty="0"/>
          </a:p>
        </p:txBody>
      </p:sp>
      <p:sp>
        <p:nvSpPr>
          <p:cNvPr id="33800" name="ZoneTexte 7"/>
          <p:cNvSpPr txBox="1">
            <a:spLocks noChangeArrowheads="1"/>
          </p:cNvSpPr>
          <p:nvPr/>
        </p:nvSpPr>
        <p:spPr bwMode="auto">
          <a:xfrm>
            <a:off x="3381375" y="1509713"/>
            <a:ext cx="235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b="1" dirty="0"/>
              <a:t>2. </a:t>
            </a:r>
            <a:r>
              <a:rPr lang="fr-FR" altLang="fr-FR" b="1" dirty="0" err="1" smtClean="0"/>
              <a:t>Groomed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snow</a:t>
            </a:r>
            <a:endParaRPr lang="fr-FR" altLang="fr-FR" b="1" dirty="0"/>
          </a:p>
        </p:txBody>
      </p:sp>
      <p:sp>
        <p:nvSpPr>
          <p:cNvPr id="33801" name="ZoneTexte 8"/>
          <p:cNvSpPr txBox="1">
            <a:spLocks noChangeArrowheads="1"/>
          </p:cNvSpPr>
          <p:nvPr/>
        </p:nvSpPr>
        <p:spPr bwMode="auto">
          <a:xfrm>
            <a:off x="6335713" y="1501775"/>
            <a:ext cx="23574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§"/>
              <a:defRPr sz="1600">
                <a:solidFill>
                  <a:srgbClr val="083F8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fr-FR" altLang="fr-FR" b="1" dirty="0"/>
              <a:t>3. </a:t>
            </a:r>
            <a:r>
              <a:rPr lang="fr-FR" altLang="fr-FR" b="1" dirty="0" err="1" smtClean="0"/>
              <a:t>Managed</a:t>
            </a:r>
            <a:r>
              <a:rPr lang="fr-FR" altLang="fr-FR" b="1" dirty="0" smtClean="0"/>
              <a:t> </a:t>
            </a:r>
            <a:r>
              <a:rPr lang="fr-FR" altLang="fr-FR" b="1" dirty="0" err="1" smtClean="0"/>
              <a:t>snow</a:t>
            </a:r>
            <a:endParaRPr lang="fr-FR" altLang="fr-FR" b="1" dirty="0"/>
          </a:p>
        </p:txBody>
      </p:sp>
      <p:pic>
        <p:nvPicPr>
          <p:cNvPr id="338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5357813"/>
            <a:ext cx="7391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0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Connecteur droit avec flèche 123"/>
          <p:cNvCxnSpPr>
            <a:endCxn id="1034" idx="3"/>
          </p:cNvCxnSpPr>
          <p:nvPr/>
        </p:nvCxnSpPr>
        <p:spPr>
          <a:xfrm flipH="1">
            <a:off x="5169230" y="3210860"/>
            <a:ext cx="113096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Framework</a:t>
            </a:r>
            <a:endParaRPr lang="fr-FR" dirty="0"/>
          </a:p>
        </p:txBody>
      </p:sp>
      <p:pic>
        <p:nvPicPr>
          <p:cNvPr id="1026" name="Picture 2" descr="Résultat de recherche d'images pour &quot;base de donnée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3" y="2376186"/>
            <a:ext cx="1386721" cy="16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1793648"/>
            <a:ext cx="190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BD Stations</a:t>
            </a:r>
            <a:endParaRPr lang="fr-FR" sz="2800" b="1" dirty="0"/>
          </a:p>
        </p:txBody>
      </p:sp>
      <p:grpSp>
        <p:nvGrpSpPr>
          <p:cNvPr id="1041" name="Groupe 1040"/>
          <p:cNvGrpSpPr/>
          <p:nvPr/>
        </p:nvGrpSpPr>
        <p:grpSpPr>
          <a:xfrm>
            <a:off x="6371066" y="2478044"/>
            <a:ext cx="1671607" cy="1459775"/>
            <a:chOff x="6332962" y="2420888"/>
            <a:chExt cx="1671607" cy="1459775"/>
          </a:xfrm>
        </p:grpSpPr>
        <p:sp>
          <p:nvSpPr>
            <p:cNvPr id="7" name="Rectangle 6"/>
            <p:cNvSpPr/>
            <p:nvPr/>
          </p:nvSpPr>
          <p:spPr>
            <a:xfrm>
              <a:off x="6333533" y="2420888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18334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701019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91519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77256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58230" y="2420888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43000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633500" y="2420888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24000" y="2420888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33533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18334" y="2600926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01019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91519" y="2600926"/>
              <a:ext cx="180000" cy="18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077256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58230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43000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33500" y="2600926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824000" y="260092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334102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18903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01588" y="2781495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92088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77825" y="2781495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58799" y="2781495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43569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34069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24569" y="27814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334102" y="2966296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18903" y="296629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701588" y="296629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92088" y="296629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77825" y="2966296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258799" y="296629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43569" y="2966296"/>
              <a:ext cx="180000" cy="18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34069" y="2966296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824569" y="2966296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332962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17763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700448" y="3146294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890948" y="3146294"/>
              <a:ext cx="180000" cy="18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76685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257659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42429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32929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823429" y="3146294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32962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17763" y="3331095"/>
              <a:ext cx="180000" cy="18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00448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90948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76685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257659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42429" y="3331095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32929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823429" y="3331095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33533" y="3515862"/>
              <a:ext cx="180000" cy="1800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18334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701019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91519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77256" y="3515862"/>
              <a:ext cx="180000" cy="180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258230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443000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633500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24000" y="3515862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333533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518334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701019" y="3700663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891519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77256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258230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443000" y="3700663"/>
              <a:ext cx="180000" cy="180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633500" y="3700663"/>
              <a:ext cx="18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824000" y="3700663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8" name="Picture 4" descr="Résultat de recherche d'images pour &quot;postgi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3" y="390636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AutoShape 6" descr="Résultat de recherche d'images pour &quot;docume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9" name="ZoneTexte 118"/>
          <p:cNvSpPr txBox="1"/>
          <p:nvPr/>
        </p:nvSpPr>
        <p:spPr>
          <a:xfrm>
            <a:off x="6540793" y="1855190"/>
            <a:ext cx="127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Rasters</a:t>
            </a:r>
            <a:endParaRPr lang="fr-FR" sz="2800" b="1" dirty="0"/>
          </a:p>
        </p:txBody>
      </p:sp>
      <p:pic>
        <p:nvPicPr>
          <p:cNvPr id="1032" name="Picture 8" descr="Résultat de recherche d'images pour &quot;documen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810" y="2470232"/>
            <a:ext cx="1062380" cy="11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pyth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70" y="2613630"/>
            <a:ext cx="1194460" cy="11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Connecteur droit avec flèche 117"/>
          <p:cNvCxnSpPr>
            <a:stCxn id="1026" idx="3"/>
            <a:endCxn id="1034" idx="1"/>
          </p:cNvCxnSpPr>
          <p:nvPr/>
        </p:nvCxnSpPr>
        <p:spPr>
          <a:xfrm flipV="1">
            <a:off x="2327444" y="3210860"/>
            <a:ext cx="1647326" cy="294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en angle 1023"/>
          <p:cNvCxnSpPr>
            <a:stCxn id="1034" idx="2"/>
            <a:endCxn id="1028" idx="2"/>
          </p:cNvCxnSpPr>
          <p:nvPr/>
        </p:nvCxnSpPr>
        <p:spPr>
          <a:xfrm rot="5400000">
            <a:off x="2350036" y="3113152"/>
            <a:ext cx="1527026" cy="2916902"/>
          </a:xfrm>
          <a:prstGeom prst="bentConnector3">
            <a:avLst>
              <a:gd name="adj1" fmla="val 162376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en angle 133"/>
          <p:cNvCxnSpPr>
            <a:endCxn id="141" idx="2"/>
          </p:cNvCxnSpPr>
          <p:nvPr/>
        </p:nvCxnSpPr>
        <p:spPr>
          <a:xfrm>
            <a:off x="4572000" y="3611116"/>
            <a:ext cx="2689448" cy="2050132"/>
          </a:xfrm>
          <a:prstGeom prst="bentConnector4">
            <a:avLst>
              <a:gd name="adj1" fmla="val -93"/>
              <a:gd name="adj2" fmla="val 129735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5" name="Groupe 1034"/>
          <p:cNvGrpSpPr/>
          <p:nvPr/>
        </p:nvGrpSpPr>
        <p:grpSpPr>
          <a:xfrm>
            <a:off x="5787140" y="4620741"/>
            <a:ext cx="2968244" cy="1057051"/>
            <a:chOff x="5787140" y="4620741"/>
            <a:chExt cx="2968244" cy="1057051"/>
          </a:xfrm>
        </p:grpSpPr>
        <p:sp>
          <p:nvSpPr>
            <p:cNvPr id="1033" name="Rectangle 1032"/>
            <p:cNvSpPr/>
            <p:nvPr/>
          </p:nvSpPr>
          <p:spPr>
            <a:xfrm>
              <a:off x="5787140" y="4620741"/>
              <a:ext cx="817000" cy="1040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852948" y="4620741"/>
              <a:ext cx="817000" cy="1040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938384" y="4637285"/>
              <a:ext cx="817000" cy="1040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7" name="ZoneTexte 146"/>
          <p:cNvSpPr txBox="1"/>
          <p:nvPr/>
        </p:nvSpPr>
        <p:spPr>
          <a:xfrm>
            <a:off x="2298521" y="3332954"/>
            <a:ext cx="1564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1900F"/>
                </a:solidFill>
              </a:rPr>
              <a:t>psycopg2</a:t>
            </a:r>
            <a:endParaRPr lang="fr-FR" sz="2800" b="1" dirty="0">
              <a:solidFill>
                <a:srgbClr val="F1900F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5491188" y="3332954"/>
            <a:ext cx="809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1900F"/>
                </a:solidFill>
              </a:rPr>
              <a:t>gdal</a:t>
            </a:r>
            <a:endParaRPr lang="fr-FR" sz="2800" b="1" dirty="0">
              <a:solidFill>
                <a:srgbClr val="F1900F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3947742" y="6297258"/>
            <a:ext cx="122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1900F"/>
                </a:solidFill>
              </a:rPr>
              <a:t>numpy</a:t>
            </a:r>
            <a:endParaRPr lang="fr-FR" sz="2800" b="1" dirty="0">
              <a:solidFill>
                <a:srgbClr val="F190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Basics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Open rasters </a:t>
            </a:r>
            <a:endParaRPr lang="fr-FR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dst_ds</a:t>
            </a:r>
            <a:r>
              <a:rPr lang="fr-FR" dirty="0" smtClean="0"/>
              <a:t> = </a:t>
            </a:r>
            <a:r>
              <a:rPr lang="fr-FR" dirty="0" err="1" smtClean="0"/>
              <a:t>gdal.Open</a:t>
            </a:r>
            <a:r>
              <a:rPr lang="fr-FR" dirty="0" smtClean="0"/>
              <a:t>(raster)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gt = </a:t>
            </a:r>
            <a:r>
              <a:rPr lang="fr-FR" dirty="0" err="1" smtClean="0"/>
              <a:t>dst_ds.GetGeotransform</a:t>
            </a:r>
            <a:r>
              <a:rPr lang="fr-FR" dirty="0" smtClean="0"/>
              <a:t>()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smtClean="0"/>
              <a:t>band = </a:t>
            </a:r>
            <a:r>
              <a:rPr lang="fr-FR" dirty="0" err="1" smtClean="0"/>
              <a:t>dst_ds.GetRasterBand</a:t>
            </a:r>
            <a:r>
              <a:rPr lang="fr-FR" dirty="0" smtClean="0"/>
              <a:t>(1)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array</a:t>
            </a:r>
            <a:r>
              <a:rPr lang="fr-FR" dirty="0" smtClean="0"/>
              <a:t> = </a:t>
            </a:r>
            <a:r>
              <a:rPr lang="fr-FR" dirty="0" err="1" smtClean="0"/>
              <a:t>band.ReadAsArray</a:t>
            </a:r>
            <a:r>
              <a:rPr lang="fr-FR" dirty="0" smtClean="0"/>
              <a:t>()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fr-F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err="1" smtClean="0"/>
              <a:t>Filter</a:t>
            </a:r>
            <a:r>
              <a:rPr lang="fr-FR" dirty="0" smtClean="0"/>
              <a:t> and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vectorial</a:t>
            </a:r>
            <a:r>
              <a:rPr lang="fr-FR" dirty="0" smtClean="0"/>
              <a:t> data </a:t>
            </a:r>
            <a:r>
              <a:rPr lang="fr-FR" dirty="0" err="1" smtClean="0"/>
              <a:t>using</a:t>
            </a:r>
            <a:r>
              <a:rPr lang="fr-FR" dirty="0" smtClean="0"/>
              <a:t> SQL / spatial SQL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48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locate</a:t>
            </a:r>
            <a:r>
              <a:rPr lang="fr-FR" dirty="0" smtClean="0"/>
              <a:t> in </a:t>
            </a:r>
            <a:r>
              <a:rPr lang="fr-FR" dirty="0" err="1" smtClean="0"/>
              <a:t>space</a:t>
            </a:r>
            <a:r>
              <a:rPr lang="fr-FR" dirty="0" smtClean="0"/>
              <a:t> ?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034559"/>
              </p:ext>
            </p:extLst>
          </p:nvPr>
        </p:nvGraphicFramePr>
        <p:xfrm>
          <a:off x="2483768" y="2780928"/>
          <a:ext cx="348005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05"/>
                <a:gridCol w="348005"/>
                <a:gridCol w="348005"/>
                <a:gridCol w="348005"/>
                <a:gridCol w="348005"/>
                <a:gridCol w="348005"/>
                <a:gridCol w="348005"/>
                <a:gridCol w="348005"/>
                <a:gridCol w="348005"/>
                <a:gridCol w="348005"/>
              </a:tblGrid>
              <a:tr h="3058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61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Connecteur droit avec flèche 8"/>
          <p:cNvCxnSpPr/>
          <p:nvPr/>
        </p:nvCxnSpPr>
        <p:spPr>
          <a:xfrm flipV="1">
            <a:off x="1405797" y="1628800"/>
            <a:ext cx="69859" cy="4680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05797" y="6309320"/>
            <a:ext cx="74146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69610" y="3615117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y</a:t>
            </a:r>
            <a:endParaRPr lang="fr-FR" sz="4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902980" y="616530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x</a:t>
            </a:r>
            <a:endParaRPr lang="fr-FR" sz="4000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339752" y="2564904"/>
            <a:ext cx="37444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339752" y="2564904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851920" y="2132856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4A7EBB"/>
                </a:solidFill>
              </a:rPr>
              <a:t>Cols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1598261" y="3968316"/>
            <a:ext cx="84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rgbClr val="4A7EBB"/>
                </a:solidFill>
              </a:rPr>
              <a:t>Rows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400672" y="270472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3563888" y="32129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>
            <a:stCxn id="35" idx="1"/>
            <a:endCxn id="31" idx="5"/>
          </p:cNvCxnSpPr>
          <p:nvPr/>
        </p:nvCxnSpPr>
        <p:spPr>
          <a:xfrm flipH="1" flipV="1">
            <a:off x="3686813" y="3335901"/>
            <a:ext cx="1770374" cy="2058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5436096" y="53732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/>
          <a:p>
            <a:pPr algn="ctr">
              <a:defRPr/>
            </a:pPr>
            <a:r>
              <a:rPr sz="4800" dirty="0" smtClean="0">
                <a:solidFill>
                  <a:srgbClr val="003A80"/>
                </a:solidFill>
              </a:rPr>
              <a:t>- </a:t>
            </a:r>
            <a:r>
              <a:rPr lang="fr-FR" sz="4800" dirty="0" smtClean="0">
                <a:solidFill>
                  <a:srgbClr val="003A80"/>
                </a:solidFill>
              </a:rPr>
              <a:t>1</a:t>
            </a:r>
            <a:r>
              <a:rPr sz="4800" dirty="0" smtClean="0">
                <a:solidFill>
                  <a:srgbClr val="003A80"/>
                </a:solidFill>
              </a:rPr>
              <a:t> -</a:t>
            </a:r>
          </a:p>
          <a:p>
            <a:pPr algn="ctr">
              <a:defRPr/>
            </a:pPr>
            <a:r>
              <a:rPr lang="fr-FR" sz="4800" dirty="0" smtClean="0">
                <a:solidFill>
                  <a:srgbClr val="003A80"/>
                </a:solidFill>
              </a:rPr>
              <a:t>Ski area spatial </a:t>
            </a:r>
            <a:r>
              <a:rPr lang="fr-FR" sz="4800" dirty="0" err="1" smtClean="0">
                <a:solidFill>
                  <a:srgbClr val="003A80"/>
                </a:solidFill>
              </a:rPr>
              <a:t>modelling</a:t>
            </a:r>
            <a:endParaRPr sz="4800" dirty="0">
              <a:solidFill>
                <a:srgbClr val="003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3575" y="649288"/>
            <a:ext cx="7683500" cy="8001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From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 ski area to </a:t>
            </a:r>
            <a:r>
              <a:rPr lang="fr-FR" dirty="0" err="1" smtClean="0">
                <a:solidFill>
                  <a:srgbClr val="083F88"/>
                </a:solidFill>
                <a:cs typeface="Arial" pitchFamily="34" charset="0"/>
              </a:rPr>
              <a:t>gravity</a:t>
            </a:r>
            <a:r>
              <a:rPr lang="fr-FR" dirty="0" smtClean="0">
                <a:solidFill>
                  <a:srgbClr val="083F88"/>
                </a:solidFill>
                <a:cs typeface="Arial" pitchFamily="34" charset="0"/>
              </a:rPr>
              <a:t> area</a:t>
            </a:r>
            <a:endParaRPr dirty="0">
              <a:solidFill>
                <a:srgbClr val="083F88"/>
              </a:solidFill>
              <a:cs typeface="Arial" pitchFamily="34" charset="0"/>
            </a:endParaRPr>
          </a:p>
        </p:txBody>
      </p:sp>
      <p:grpSp>
        <p:nvGrpSpPr>
          <p:cNvPr id="24580" name="Groupe 415"/>
          <p:cNvGrpSpPr>
            <a:grpSpLocks/>
          </p:cNvGrpSpPr>
          <p:nvPr/>
        </p:nvGrpSpPr>
        <p:grpSpPr bwMode="auto">
          <a:xfrm>
            <a:off x="1244600" y="1857375"/>
            <a:ext cx="3200400" cy="3794125"/>
            <a:chOff x="5220072" y="1484784"/>
            <a:chExt cx="3200400" cy="3794720"/>
          </a:xfrm>
        </p:grpSpPr>
        <p:cxnSp>
          <p:nvCxnSpPr>
            <p:cNvPr id="63" name="Connecteur droit 62"/>
            <p:cNvCxnSpPr/>
            <p:nvPr/>
          </p:nvCxnSpPr>
          <p:spPr>
            <a:xfrm flipV="1">
              <a:off x="53724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V="1">
              <a:off x="55248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56772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 flipV="1">
              <a:off x="58296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59820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V="1">
              <a:off x="61344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62868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64392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65916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67440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 flipV="1">
              <a:off x="68964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 flipV="1">
              <a:off x="70488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V="1">
              <a:off x="72012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flipV="1">
              <a:off x="73536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75060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76584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78108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flipV="1">
              <a:off x="79632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81156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82680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84204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220072" y="1484784"/>
              <a:ext cx="0" cy="37947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10" name="Groupe 414"/>
            <p:cNvGrpSpPr>
              <a:grpSpLocks/>
            </p:cNvGrpSpPr>
            <p:nvPr/>
          </p:nvGrpSpPr>
          <p:grpSpPr bwMode="auto">
            <a:xfrm>
              <a:off x="5220072" y="1484784"/>
              <a:ext cx="3200400" cy="3794720"/>
              <a:chOff x="5220072" y="1484784"/>
              <a:chExt cx="3240360" cy="3794720"/>
            </a:xfrm>
          </p:grpSpPr>
          <p:cxnSp>
            <p:nvCxnSpPr>
              <p:cNvPr id="86" name="Connecteur droit 85"/>
              <p:cNvCxnSpPr/>
              <p:nvPr/>
            </p:nvCxnSpPr>
            <p:spPr>
              <a:xfrm>
                <a:off x="5220072" y="162927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5220072" y="1772167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5220072" y="1916652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5220072" y="2061137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>
                <a:off x="5220072" y="2205622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>
                <a:off x="5220072" y="2348519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5220072" y="2493005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5220072" y="263749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5220072" y="2780387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5220072" y="2924873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5220072" y="3069357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5220072" y="3212255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5220072" y="3356741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5220072" y="3501225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>
                <a:off x="5220072" y="3645711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5220072" y="3788608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5220072" y="3933093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5220072" y="4063288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5220072" y="4230002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5220072" y="4364961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5220072" y="4517385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5220072" y="4669808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5220072" y="4822232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5220072" y="4974656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5220072" y="5127080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5220072" y="5279504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5220072" y="1484784"/>
                <a:ext cx="324036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Forme libre 112"/>
          <p:cNvSpPr/>
          <p:nvPr/>
        </p:nvSpPr>
        <p:spPr>
          <a:xfrm>
            <a:off x="1701800" y="2136775"/>
            <a:ext cx="1838325" cy="2743200"/>
          </a:xfrm>
          <a:custGeom>
            <a:avLst/>
            <a:gdLst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029903 w 1838425"/>
              <a:gd name="connsiteY22" fmla="*/ 2704699 h 2743200"/>
              <a:gd name="connsiteX23" fmla="*/ 1155032 w 1838425"/>
              <a:gd name="connsiteY23" fmla="*/ 2704699 h 2743200"/>
              <a:gd name="connsiteX24" fmla="*/ 1520792 w 1838425"/>
              <a:gd name="connsiteY24" fmla="*/ 2733575 h 2743200"/>
              <a:gd name="connsiteX25" fmla="*/ 1520792 w 1838425"/>
              <a:gd name="connsiteY25" fmla="*/ 2473693 h 2743200"/>
              <a:gd name="connsiteX26" fmla="*/ 1520792 w 1838425"/>
              <a:gd name="connsiteY26" fmla="*/ 2454442 h 2743200"/>
              <a:gd name="connsiteX27" fmla="*/ 1366788 w 1838425"/>
              <a:gd name="connsiteY27" fmla="*/ 2454442 h 2743200"/>
              <a:gd name="connsiteX28" fmla="*/ 1357162 w 1838425"/>
              <a:gd name="connsiteY28" fmla="*/ 2146434 h 2743200"/>
              <a:gd name="connsiteX29" fmla="*/ 1520792 w 1838425"/>
              <a:gd name="connsiteY29" fmla="*/ 2146434 h 2743200"/>
              <a:gd name="connsiteX30" fmla="*/ 1520792 w 1838425"/>
              <a:gd name="connsiteY30" fmla="*/ 1867301 h 2743200"/>
              <a:gd name="connsiteX31" fmla="*/ 1674796 w 1838425"/>
              <a:gd name="connsiteY31" fmla="*/ 1867301 h 2743200"/>
              <a:gd name="connsiteX32" fmla="*/ 1665171 w 1838425"/>
              <a:gd name="connsiteY32" fmla="*/ 1578543 h 2743200"/>
              <a:gd name="connsiteX33" fmla="*/ 1838425 w 1838425"/>
              <a:gd name="connsiteY33" fmla="*/ 1578543 h 2743200"/>
              <a:gd name="connsiteX34" fmla="*/ 1828800 w 1838425"/>
              <a:gd name="connsiteY34" fmla="*/ 0 h 2743200"/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155032 w 1838425"/>
              <a:gd name="connsiteY22" fmla="*/ 2704699 h 2743200"/>
              <a:gd name="connsiteX23" fmla="*/ 1520792 w 1838425"/>
              <a:gd name="connsiteY23" fmla="*/ 2733575 h 2743200"/>
              <a:gd name="connsiteX24" fmla="*/ 1520792 w 1838425"/>
              <a:gd name="connsiteY24" fmla="*/ 2473693 h 2743200"/>
              <a:gd name="connsiteX25" fmla="*/ 1520792 w 1838425"/>
              <a:gd name="connsiteY25" fmla="*/ 2454442 h 2743200"/>
              <a:gd name="connsiteX26" fmla="*/ 1366788 w 1838425"/>
              <a:gd name="connsiteY26" fmla="*/ 2454442 h 2743200"/>
              <a:gd name="connsiteX27" fmla="*/ 1357162 w 1838425"/>
              <a:gd name="connsiteY27" fmla="*/ 2146434 h 2743200"/>
              <a:gd name="connsiteX28" fmla="*/ 1520792 w 1838425"/>
              <a:gd name="connsiteY28" fmla="*/ 2146434 h 2743200"/>
              <a:gd name="connsiteX29" fmla="*/ 1520792 w 1838425"/>
              <a:gd name="connsiteY29" fmla="*/ 1867301 h 2743200"/>
              <a:gd name="connsiteX30" fmla="*/ 1674796 w 1838425"/>
              <a:gd name="connsiteY30" fmla="*/ 1867301 h 2743200"/>
              <a:gd name="connsiteX31" fmla="*/ 1665171 w 1838425"/>
              <a:gd name="connsiteY31" fmla="*/ 1578543 h 2743200"/>
              <a:gd name="connsiteX32" fmla="*/ 1838425 w 1838425"/>
              <a:gd name="connsiteY32" fmla="*/ 1578543 h 2743200"/>
              <a:gd name="connsiteX33" fmla="*/ 1828800 w 1838425"/>
              <a:gd name="connsiteY33" fmla="*/ 0 h 2743200"/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520792 w 1838425"/>
              <a:gd name="connsiteY22" fmla="*/ 2733575 h 2743200"/>
              <a:gd name="connsiteX23" fmla="*/ 1520792 w 1838425"/>
              <a:gd name="connsiteY23" fmla="*/ 2473693 h 2743200"/>
              <a:gd name="connsiteX24" fmla="*/ 1520792 w 1838425"/>
              <a:gd name="connsiteY24" fmla="*/ 2454442 h 2743200"/>
              <a:gd name="connsiteX25" fmla="*/ 1366788 w 1838425"/>
              <a:gd name="connsiteY25" fmla="*/ 2454442 h 2743200"/>
              <a:gd name="connsiteX26" fmla="*/ 1357162 w 1838425"/>
              <a:gd name="connsiteY26" fmla="*/ 2146434 h 2743200"/>
              <a:gd name="connsiteX27" fmla="*/ 1520792 w 1838425"/>
              <a:gd name="connsiteY27" fmla="*/ 2146434 h 2743200"/>
              <a:gd name="connsiteX28" fmla="*/ 1520792 w 1838425"/>
              <a:gd name="connsiteY28" fmla="*/ 1867301 h 2743200"/>
              <a:gd name="connsiteX29" fmla="*/ 1674796 w 1838425"/>
              <a:gd name="connsiteY29" fmla="*/ 1867301 h 2743200"/>
              <a:gd name="connsiteX30" fmla="*/ 1665171 w 1838425"/>
              <a:gd name="connsiteY30" fmla="*/ 1578543 h 2743200"/>
              <a:gd name="connsiteX31" fmla="*/ 1838425 w 1838425"/>
              <a:gd name="connsiteY31" fmla="*/ 1578543 h 2743200"/>
              <a:gd name="connsiteX32" fmla="*/ 1828800 w 1838425"/>
              <a:gd name="connsiteY32" fmla="*/ 0 h 2743200"/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520792 w 1838425"/>
              <a:gd name="connsiteY22" fmla="*/ 2733575 h 2743200"/>
              <a:gd name="connsiteX23" fmla="*/ 1520792 w 1838425"/>
              <a:gd name="connsiteY23" fmla="*/ 2473693 h 2743200"/>
              <a:gd name="connsiteX24" fmla="*/ 1366788 w 1838425"/>
              <a:gd name="connsiteY24" fmla="*/ 2454442 h 2743200"/>
              <a:gd name="connsiteX25" fmla="*/ 1357162 w 1838425"/>
              <a:gd name="connsiteY25" fmla="*/ 2146434 h 2743200"/>
              <a:gd name="connsiteX26" fmla="*/ 1520792 w 1838425"/>
              <a:gd name="connsiteY26" fmla="*/ 2146434 h 2743200"/>
              <a:gd name="connsiteX27" fmla="*/ 1520792 w 1838425"/>
              <a:gd name="connsiteY27" fmla="*/ 1867301 h 2743200"/>
              <a:gd name="connsiteX28" fmla="*/ 1674796 w 1838425"/>
              <a:gd name="connsiteY28" fmla="*/ 1867301 h 2743200"/>
              <a:gd name="connsiteX29" fmla="*/ 1665171 w 1838425"/>
              <a:gd name="connsiteY29" fmla="*/ 1578543 h 2743200"/>
              <a:gd name="connsiteX30" fmla="*/ 1838425 w 1838425"/>
              <a:gd name="connsiteY30" fmla="*/ 1578543 h 2743200"/>
              <a:gd name="connsiteX31" fmla="*/ 1828800 w 1838425"/>
              <a:gd name="connsiteY31" fmla="*/ 0 h 2743200"/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520792 w 1838425"/>
              <a:gd name="connsiteY22" fmla="*/ 2733575 h 2743200"/>
              <a:gd name="connsiteX23" fmla="*/ 1540043 w 1838425"/>
              <a:gd name="connsiteY23" fmla="*/ 2435192 h 2743200"/>
              <a:gd name="connsiteX24" fmla="*/ 1366788 w 1838425"/>
              <a:gd name="connsiteY24" fmla="*/ 2454442 h 2743200"/>
              <a:gd name="connsiteX25" fmla="*/ 1357162 w 1838425"/>
              <a:gd name="connsiteY25" fmla="*/ 2146434 h 2743200"/>
              <a:gd name="connsiteX26" fmla="*/ 1520792 w 1838425"/>
              <a:gd name="connsiteY26" fmla="*/ 2146434 h 2743200"/>
              <a:gd name="connsiteX27" fmla="*/ 1520792 w 1838425"/>
              <a:gd name="connsiteY27" fmla="*/ 1867301 h 2743200"/>
              <a:gd name="connsiteX28" fmla="*/ 1674796 w 1838425"/>
              <a:gd name="connsiteY28" fmla="*/ 1867301 h 2743200"/>
              <a:gd name="connsiteX29" fmla="*/ 1665171 w 1838425"/>
              <a:gd name="connsiteY29" fmla="*/ 1578543 h 2743200"/>
              <a:gd name="connsiteX30" fmla="*/ 1838425 w 1838425"/>
              <a:gd name="connsiteY30" fmla="*/ 1578543 h 2743200"/>
              <a:gd name="connsiteX31" fmla="*/ 1828800 w 1838425"/>
              <a:gd name="connsiteY31" fmla="*/ 0 h 2743200"/>
              <a:gd name="connsiteX0" fmla="*/ 1828800 w 1838425"/>
              <a:gd name="connsiteY0" fmla="*/ 0 h 2743200"/>
              <a:gd name="connsiteX1" fmla="*/ 1674796 w 1838425"/>
              <a:gd name="connsiteY1" fmla="*/ 0 h 2743200"/>
              <a:gd name="connsiteX2" fmla="*/ 1520792 w 1838425"/>
              <a:gd name="connsiteY2" fmla="*/ 0 h 2743200"/>
              <a:gd name="connsiteX3" fmla="*/ 1520792 w 1838425"/>
              <a:gd name="connsiteY3" fmla="*/ 154004 h 2743200"/>
              <a:gd name="connsiteX4" fmla="*/ 1366788 w 1838425"/>
              <a:gd name="connsiteY4" fmla="*/ 154004 h 2743200"/>
              <a:gd name="connsiteX5" fmla="*/ 1376413 w 1838425"/>
              <a:gd name="connsiteY5" fmla="*/ 298383 h 2743200"/>
              <a:gd name="connsiteX6" fmla="*/ 914400 w 1838425"/>
              <a:gd name="connsiteY6" fmla="*/ 298383 h 2743200"/>
              <a:gd name="connsiteX7" fmla="*/ 914400 w 1838425"/>
              <a:gd name="connsiteY7" fmla="*/ 577516 h 2743200"/>
              <a:gd name="connsiteX8" fmla="*/ 760396 w 1838425"/>
              <a:gd name="connsiteY8" fmla="*/ 577516 h 2743200"/>
              <a:gd name="connsiteX9" fmla="*/ 760396 w 1838425"/>
              <a:gd name="connsiteY9" fmla="*/ 866274 h 2743200"/>
              <a:gd name="connsiteX10" fmla="*/ 606392 w 1838425"/>
              <a:gd name="connsiteY10" fmla="*/ 866274 h 2743200"/>
              <a:gd name="connsiteX11" fmla="*/ 606392 w 1838425"/>
              <a:gd name="connsiteY11" fmla="*/ 1001027 h 2743200"/>
              <a:gd name="connsiteX12" fmla="*/ 452388 w 1838425"/>
              <a:gd name="connsiteY12" fmla="*/ 1001027 h 2743200"/>
              <a:gd name="connsiteX13" fmla="*/ 452388 w 1838425"/>
              <a:gd name="connsiteY13" fmla="*/ 1155032 h 2743200"/>
              <a:gd name="connsiteX14" fmla="*/ 327259 w 1838425"/>
              <a:gd name="connsiteY14" fmla="*/ 1155032 h 2743200"/>
              <a:gd name="connsiteX15" fmla="*/ 327259 w 1838425"/>
              <a:gd name="connsiteY15" fmla="*/ 1597794 h 2743200"/>
              <a:gd name="connsiteX16" fmla="*/ 173255 w 1838425"/>
              <a:gd name="connsiteY16" fmla="*/ 1597794 h 2743200"/>
              <a:gd name="connsiteX17" fmla="*/ 163630 w 1838425"/>
              <a:gd name="connsiteY17" fmla="*/ 1732547 h 2743200"/>
              <a:gd name="connsiteX18" fmla="*/ 9625 w 1838425"/>
              <a:gd name="connsiteY18" fmla="*/ 1732547 h 2743200"/>
              <a:gd name="connsiteX19" fmla="*/ 0 w 1838425"/>
              <a:gd name="connsiteY19" fmla="*/ 2444817 h 2743200"/>
              <a:gd name="connsiteX20" fmla="*/ 154004 w 1838425"/>
              <a:gd name="connsiteY20" fmla="*/ 2444817 h 2743200"/>
              <a:gd name="connsiteX21" fmla="*/ 154004 w 1838425"/>
              <a:gd name="connsiteY21" fmla="*/ 2743200 h 2743200"/>
              <a:gd name="connsiteX22" fmla="*/ 1520792 w 1838425"/>
              <a:gd name="connsiteY22" fmla="*/ 2733575 h 2743200"/>
              <a:gd name="connsiteX23" fmla="*/ 1530418 w 1838425"/>
              <a:gd name="connsiteY23" fmla="*/ 2454442 h 2743200"/>
              <a:gd name="connsiteX24" fmla="*/ 1366788 w 1838425"/>
              <a:gd name="connsiteY24" fmla="*/ 2454442 h 2743200"/>
              <a:gd name="connsiteX25" fmla="*/ 1357162 w 1838425"/>
              <a:gd name="connsiteY25" fmla="*/ 2146434 h 2743200"/>
              <a:gd name="connsiteX26" fmla="*/ 1520792 w 1838425"/>
              <a:gd name="connsiteY26" fmla="*/ 2146434 h 2743200"/>
              <a:gd name="connsiteX27" fmla="*/ 1520792 w 1838425"/>
              <a:gd name="connsiteY27" fmla="*/ 1867301 h 2743200"/>
              <a:gd name="connsiteX28" fmla="*/ 1674796 w 1838425"/>
              <a:gd name="connsiteY28" fmla="*/ 1867301 h 2743200"/>
              <a:gd name="connsiteX29" fmla="*/ 1665171 w 1838425"/>
              <a:gd name="connsiteY29" fmla="*/ 1578543 h 2743200"/>
              <a:gd name="connsiteX30" fmla="*/ 1838425 w 1838425"/>
              <a:gd name="connsiteY30" fmla="*/ 1578543 h 2743200"/>
              <a:gd name="connsiteX31" fmla="*/ 1828800 w 1838425"/>
              <a:gd name="connsiteY31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38425" h="2743200">
                <a:moveTo>
                  <a:pt x="1828800" y="0"/>
                </a:moveTo>
                <a:lnTo>
                  <a:pt x="1674796" y="0"/>
                </a:lnTo>
                <a:lnTo>
                  <a:pt x="1520792" y="0"/>
                </a:lnTo>
                <a:lnTo>
                  <a:pt x="1520792" y="154004"/>
                </a:lnTo>
                <a:lnTo>
                  <a:pt x="1366788" y="154004"/>
                </a:lnTo>
                <a:lnTo>
                  <a:pt x="1376413" y="298383"/>
                </a:lnTo>
                <a:lnTo>
                  <a:pt x="914400" y="298383"/>
                </a:lnTo>
                <a:lnTo>
                  <a:pt x="914400" y="577516"/>
                </a:lnTo>
                <a:lnTo>
                  <a:pt x="760396" y="577516"/>
                </a:lnTo>
                <a:lnTo>
                  <a:pt x="760396" y="866274"/>
                </a:lnTo>
                <a:lnTo>
                  <a:pt x="606392" y="866274"/>
                </a:lnTo>
                <a:lnTo>
                  <a:pt x="606392" y="1001027"/>
                </a:lnTo>
                <a:lnTo>
                  <a:pt x="452388" y="1001027"/>
                </a:lnTo>
                <a:lnTo>
                  <a:pt x="452388" y="1155032"/>
                </a:lnTo>
                <a:lnTo>
                  <a:pt x="327259" y="1155032"/>
                </a:lnTo>
                <a:lnTo>
                  <a:pt x="327259" y="1597794"/>
                </a:lnTo>
                <a:lnTo>
                  <a:pt x="173255" y="1597794"/>
                </a:lnTo>
                <a:lnTo>
                  <a:pt x="163630" y="1732547"/>
                </a:lnTo>
                <a:lnTo>
                  <a:pt x="9625" y="1732547"/>
                </a:lnTo>
                <a:lnTo>
                  <a:pt x="0" y="2444817"/>
                </a:lnTo>
                <a:lnTo>
                  <a:pt x="154004" y="2444817"/>
                </a:lnTo>
                <a:lnTo>
                  <a:pt x="154004" y="2743200"/>
                </a:lnTo>
                <a:lnTo>
                  <a:pt x="1520792" y="2733575"/>
                </a:lnTo>
                <a:lnTo>
                  <a:pt x="1530418" y="2454442"/>
                </a:lnTo>
                <a:lnTo>
                  <a:pt x="1366788" y="2454442"/>
                </a:lnTo>
                <a:lnTo>
                  <a:pt x="1357162" y="2146434"/>
                </a:lnTo>
                <a:lnTo>
                  <a:pt x="1520792" y="2146434"/>
                </a:lnTo>
                <a:lnTo>
                  <a:pt x="1520792" y="1867301"/>
                </a:lnTo>
                <a:lnTo>
                  <a:pt x="1674796" y="1867301"/>
                </a:lnTo>
                <a:lnTo>
                  <a:pt x="1665171" y="1578543"/>
                </a:lnTo>
                <a:lnTo>
                  <a:pt x="1838425" y="1578543"/>
                </a:lnTo>
                <a:cubicBezTo>
                  <a:pt x="1835217" y="1052362"/>
                  <a:pt x="1832008" y="526181"/>
                  <a:pt x="1828800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4" name="Forme libre 113"/>
          <p:cNvSpPr/>
          <p:nvPr/>
        </p:nvSpPr>
        <p:spPr>
          <a:xfrm>
            <a:off x="1855788" y="2146300"/>
            <a:ext cx="1838325" cy="2743200"/>
          </a:xfrm>
          <a:custGeom>
            <a:avLst/>
            <a:gdLst>
              <a:gd name="connsiteX0" fmla="*/ 0 w 1838426"/>
              <a:gd name="connsiteY0" fmla="*/ 2743200 h 2743200"/>
              <a:gd name="connsiteX1" fmla="*/ 9626 w 1838426"/>
              <a:gd name="connsiteY1" fmla="*/ 2444817 h 2743200"/>
              <a:gd name="connsiteX2" fmla="*/ 9626 w 1838426"/>
              <a:gd name="connsiteY2" fmla="*/ 2300438 h 2743200"/>
              <a:gd name="connsiteX3" fmla="*/ 154005 w 1838426"/>
              <a:gd name="connsiteY3" fmla="*/ 2290813 h 2743200"/>
              <a:gd name="connsiteX4" fmla="*/ 154005 w 1838426"/>
              <a:gd name="connsiteY4" fmla="*/ 2021305 h 2743200"/>
              <a:gd name="connsiteX5" fmla="*/ 298384 w 1838426"/>
              <a:gd name="connsiteY5" fmla="*/ 2030931 h 2743200"/>
              <a:gd name="connsiteX6" fmla="*/ 308009 w 1838426"/>
              <a:gd name="connsiteY6" fmla="*/ 1722922 h 2743200"/>
              <a:gd name="connsiteX7" fmla="*/ 9626 w 1838426"/>
              <a:gd name="connsiteY7" fmla="*/ 1722922 h 2743200"/>
              <a:gd name="connsiteX8" fmla="*/ 19251 w 1838426"/>
              <a:gd name="connsiteY8" fmla="*/ 1443790 h 2743200"/>
              <a:gd name="connsiteX9" fmla="*/ 163630 w 1838426"/>
              <a:gd name="connsiteY9" fmla="*/ 1453415 h 2743200"/>
              <a:gd name="connsiteX10" fmla="*/ 154005 w 1838426"/>
              <a:gd name="connsiteY10" fmla="*/ 1164657 h 2743200"/>
              <a:gd name="connsiteX11" fmla="*/ 154005 w 1838426"/>
              <a:gd name="connsiteY11" fmla="*/ 1164657 h 2743200"/>
              <a:gd name="connsiteX12" fmla="*/ 154005 w 1838426"/>
              <a:gd name="connsiteY12" fmla="*/ 1164657 h 2743200"/>
              <a:gd name="connsiteX13" fmla="*/ 154005 w 1838426"/>
              <a:gd name="connsiteY13" fmla="*/ 1001028 h 2743200"/>
              <a:gd name="connsiteX14" fmla="*/ 308009 w 1838426"/>
              <a:gd name="connsiteY14" fmla="*/ 1001028 h 2743200"/>
              <a:gd name="connsiteX15" fmla="*/ 317634 w 1838426"/>
              <a:gd name="connsiteY15" fmla="*/ 712270 h 2743200"/>
              <a:gd name="connsiteX16" fmla="*/ 308009 w 1838426"/>
              <a:gd name="connsiteY16" fmla="*/ 577516 h 2743200"/>
              <a:gd name="connsiteX17" fmla="*/ 452388 w 1838426"/>
              <a:gd name="connsiteY17" fmla="*/ 577516 h 2743200"/>
              <a:gd name="connsiteX18" fmla="*/ 452388 w 1838426"/>
              <a:gd name="connsiteY18" fmla="*/ 279133 h 2743200"/>
              <a:gd name="connsiteX19" fmla="*/ 616017 w 1838426"/>
              <a:gd name="connsiteY19" fmla="*/ 279133 h 2743200"/>
              <a:gd name="connsiteX20" fmla="*/ 616017 w 1838426"/>
              <a:gd name="connsiteY20" fmla="*/ 0 h 2743200"/>
              <a:gd name="connsiteX21" fmla="*/ 1674796 w 1838426"/>
              <a:gd name="connsiteY21" fmla="*/ 0 h 2743200"/>
              <a:gd name="connsiteX22" fmla="*/ 1674796 w 1838426"/>
              <a:gd name="connsiteY22" fmla="*/ 423512 h 2743200"/>
              <a:gd name="connsiteX23" fmla="*/ 1838426 w 1838426"/>
              <a:gd name="connsiteY23" fmla="*/ 423512 h 2743200"/>
              <a:gd name="connsiteX24" fmla="*/ 1838426 w 1838426"/>
              <a:gd name="connsiteY24" fmla="*/ 577516 h 2743200"/>
              <a:gd name="connsiteX25" fmla="*/ 1838426 w 1838426"/>
              <a:gd name="connsiteY25" fmla="*/ 721895 h 2743200"/>
              <a:gd name="connsiteX26" fmla="*/ 1694047 w 1838426"/>
              <a:gd name="connsiteY26" fmla="*/ 721895 h 2743200"/>
              <a:gd name="connsiteX27" fmla="*/ 1694047 w 1838426"/>
              <a:gd name="connsiteY27" fmla="*/ 866274 h 2743200"/>
              <a:gd name="connsiteX28" fmla="*/ 1530417 w 1838426"/>
              <a:gd name="connsiteY28" fmla="*/ 866274 h 2743200"/>
              <a:gd name="connsiteX29" fmla="*/ 1540042 w 1838426"/>
              <a:gd name="connsiteY29" fmla="*/ 1289785 h 2743200"/>
              <a:gd name="connsiteX30" fmla="*/ 1366788 w 1838426"/>
              <a:gd name="connsiteY30" fmla="*/ 1289785 h 2743200"/>
              <a:gd name="connsiteX31" fmla="*/ 1366788 w 1838426"/>
              <a:gd name="connsiteY31" fmla="*/ 1732548 h 2743200"/>
              <a:gd name="connsiteX32" fmla="*/ 1078030 w 1838426"/>
              <a:gd name="connsiteY32" fmla="*/ 1732548 h 2743200"/>
              <a:gd name="connsiteX33" fmla="*/ 1078030 w 1838426"/>
              <a:gd name="connsiteY33" fmla="*/ 1876927 h 2743200"/>
              <a:gd name="connsiteX34" fmla="*/ 924026 w 1838426"/>
              <a:gd name="connsiteY34" fmla="*/ 1876927 h 2743200"/>
              <a:gd name="connsiteX35" fmla="*/ 924026 w 1838426"/>
              <a:gd name="connsiteY35" fmla="*/ 2146434 h 2743200"/>
              <a:gd name="connsiteX36" fmla="*/ 760396 w 1838426"/>
              <a:gd name="connsiteY36" fmla="*/ 2146434 h 2743200"/>
              <a:gd name="connsiteX37" fmla="*/ 750771 w 1838426"/>
              <a:gd name="connsiteY37" fmla="*/ 2310063 h 2743200"/>
              <a:gd name="connsiteX38" fmla="*/ 442762 w 1838426"/>
              <a:gd name="connsiteY38" fmla="*/ 2310063 h 2743200"/>
              <a:gd name="connsiteX39" fmla="*/ 442762 w 1838426"/>
              <a:gd name="connsiteY39" fmla="*/ 2589196 h 2743200"/>
              <a:gd name="connsiteX40" fmla="*/ 154005 w 1838426"/>
              <a:gd name="connsiteY40" fmla="*/ 2589196 h 2743200"/>
              <a:gd name="connsiteX41" fmla="*/ 154005 w 1838426"/>
              <a:gd name="connsiteY41" fmla="*/ 2733575 h 2743200"/>
              <a:gd name="connsiteX42" fmla="*/ 0 w 1838426"/>
              <a:gd name="connsiteY42" fmla="*/ 2743200 h 2743200"/>
              <a:gd name="connsiteX0" fmla="*/ 0 w 1838426"/>
              <a:gd name="connsiteY0" fmla="*/ 2743200 h 2743200"/>
              <a:gd name="connsiteX1" fmla="*/ 9626 w 1838426"/>
              <a:gd name="connsiteY1" fmla="*/ 2444817 h 2743200"/>
              <a:gd name="connsiteX2" fmla="*/ 9626 w 1838426"/>
              <a:gd name="connsiteY2" fmla="*/ 2300438 h 2743200"/>
              <a:gd name="connsiteX3" fmla="*/ 154005 w 1838426"/>
              <a:gd name="connsiteY3" fmla="*/ 2290813 h 2743200"/>
              <a:gd name="connsiteX4" fmla="*/ 154005 w 1838426"/>
              <a:gd name="connsiteY4" fmla="*/ 2021305 h 2743200"/>
              <a:gd name="connsiteX5" fmla="*/ 298384 w 1838426"/>
              <a:gd name="connsiteY5" fmla="*/ 2030931 h 2743200"/>
              <a:gd name="connsiteX6" fmla="*/ 308009 w 1838426"/>
              <a:gd name="connsiteY6" fmla="*/ 1722922 h 2743200"/>
              <a:gd name="connsiteX7" fmla="*/ 9626 w 1838426"/>
              <a:gd name="connsiteY7" fmla="*/ 1722922 h 2743200"/>
              <a:gd name="connsiteX8" fmla="*/ 19251 w 1838426"/>
              <a:gd name="connsiteY8" fmla="*/ 1443790 h 2743200"/>
              <a:gd name="connsiteX9" fmla="*/ 158876 w 1838426"/>
              <a:gd name="connsiteY9" fmla="*/ 1420078 h 2743200"/>
              <a:gd name="connsiteX10" fmla="*/ 154005 w 1838426"/>
              <a:gd name="connsiteY10" fmla="*/ 1164657 h 2743200"/>
              <a:gd name="connsiteX11" fmla="*/ 154005 w 1838426"/>
              <a:gd name="connsiteY11" fmla="*/ 1164657 h 2743200"/>
              <a:gd name="connsiteX12" fmla="*/ 154005 w 1838426"/>
              <a:gd name="connsiteY12" fmla="*/ 1164657 h 2743200"/>
              <a:gd name="connsiteX13" fmla="*/ 154005 w 1838426"/>
              <a:gd name="connsiteY13" fmla="*/ 1001028 h 2743200"/>
              <a:gd name="connsiteX14" fmla="*/ 308009 w 1838426"/>
              <a:gd name="connsiteY14" fmla="*/ 1001028 h 2743200"/>
              <a:gd name="connsiteX15" fmla="*/ 317634 w 1838426"/>
              <a:gd name="connsiteY15" fmla="*/ 712270 h 2743200"/>
              <a:gd name="connsiteX16" fmla="*/ 308009 w 1838426"/>
              <a:gd name="connsiteY16" fmla="*/ 577516 h 2743200"/>
              <a:gd name="connsiteX17" fmla="*/ 452388 w 1838426"/>
              <a:gd name="connsiteY17" fmla="*/ 577516 h 2743200"/>
              <a:gd name="connsiteX18" fmla="*/ 452388 w 1838426"/>
              <a:gd name="connsiteY18" fmla="*/ 279133 h 2743200"/>
              <a:gd name="connsiteX19" fmla="*/ 616017 w 1838426"/>
              <a:gd name="connsiteY19" fmla="*/ 279133 h 2743200"/>
              <a:gd name="connsiteX20" fmla="*/ 616017 w 1838426"/>
              <a:gd name="connsiteY20" fmla="*/ 0 h 2743200"/>
              <a:gd name="connsiteX21" fmla="*/ 1674796 w 1838426"/>
              <a:gd name="connsiteY21" fmla="*/ 0 h 2743200"/>
              <a:gd name="connsiteX22" fmla="*/ 1674796 w 1838426"/>
              <a:gd name="connsiteY22" fmla="*/ 423512 h 2743200"/>
              <a:gd name="connsiteX23" fmla="*/ 1838426 w 1838426"/>
              <a:gd name="connsiteY23" fmla="*/ 423512 h 2743200"/>
              <a:gd name="connsiteX24" fmla="*/ 1838426 w 1838426"/>
              <a:gd name="connsiteY24" fmla="*/ 577516 h 2743200"/>
              <a:gd name="connsiteX25" fmla="*/ 1838426 w 1838426"/>
              <a:gd name="connsiteY25" fmla="*/ 721895 h 2743200"/>
              <a:gd name="connsiteX26" fmla="*/ 1694047 w 1838426"/>
              <a:gd name="connsiteY26" fmla="*/ 721895 h 2743200"/>
              <a:gd name="connsiteX27" fmla="*/ 1694047 w 1838426"/>
              <a:gd name="connsiteY27" fmla="*/ 866274 h 2743200"/>
              <a:gd name="connsiteX28" fmla="*/ 1530417 w 1838426"/>
              <a:gd name="connsiteY28" fmla="*/ 866274 h 2743200"/>
              <a:gd name="connsiteX29" fmla="*/ 1540042 w 1838426"/>
              <a:gd name="connsiteY29" fmla="*/ 1289785 h 2743200"/>
              <a:gd name="connsiteX30" fmla="*/ 1366788 w 1838426"/>
              <a:gd name="connsiteY30" fmla="*/ 1289785 h 2743200"/>
              <a:gd name="connsiteX31" fmla="*/ 1366788 w 1838426"/>
              <a:gd name="connsiteY31" fmla="*/ 1732548 h 2743200"/>
              <a:gd name="connsiteX32" fmla="*/ 1078030 w 1838426"/>
              <a:gd name="connsiteY32" fmla="*/ 1732548 h 2743200"/>
              <a:gd name="connsiteX33" fmla="*/ 1078030 w 1838426"/>
              <a:gd name="connsiteY33" fmla="*/ 1876927 h 2743200"/>
              <a:gd name="connsiteX34" fmla="*/ 924026 w 1838426"/>
              <a:gd name="connsiteY34" fmla="*/ 1876927 h 2743200"/>
              <a:gd name="connsiteX35" fmla="*/ 924026 w 1838426"/>
              <a:gd name="connsiteY35" fmla="*/ 2146434 h 2743200"/>
              <a:gd name="connsiteX36" fmla="*/ 760396 w 1838426"/>
              <a:gd name="connsiteY36" fmla="*/ 2146434 h 2743200"/>
              <a:gd name="connsiteX37" fmla="*/ 750771 w 1838426"/>
              <a:gd name="connsiteY37" fmla="*/ 2310063 h 2743200"/>
              <a:gd name="connsiteX38" fmla="*/ 442762 w 1838426"/>
              <a:gd name="connsiteY38" fmla="*/ 2310063 h 2743200"/>
              <a:gd name="connsiteX39" fmla="*/ 442762 w 1838426"/>
              <a:gd name="connsiteY39" fmla="*/ 2589196 h 2743200"/>
              <a:gd name="connsiteX40" fmla="*/ 154005 w 1838426"/>
              <a:gd name="connsiteY40" fmla="*/ 2589196 h 2743200"/>
              <a:gd name="connsiteX41" fmla="*/ 154005 w 1838426"/>
              <a:gd name="connsiteY41" fmla="*/ 2733575 h 2743200"/>
              <a:gd name="connsiteX42" fmla="*/ 0 w 1838426"/>
              <a:gd name="connsiteY42" fmla="*/ 2743200 h 2743200"/>
              <a:gd name="connsiteX0" fmla="*/ 0 w 1838426"/>
              <a:gd name="connsiteY0" fmla="*/ 2743200 h 2743200"/>
              <a:gd name="connsiteX1" fmla="*/ 9626 w 1838426"/>
              <a:gd name="connsiteY1" fmla="*/ 2444817 h 2743200"/>
              <a:gd name="connsiteX2" fmla="*/ 9626 w 1838426"/>
              <a:gd name="connsiteY2" fmla="*/ 2300438 h 2743200"/>
              <a:gd name="connsiteX3" fmla="*/ 154005 w 1838426"/>
              <a:gd name="connsiteY3" fmla="*/ 2290813 h 2743200"/>
              <a:gd name="connsiteX4" fmla="*/ 154005 w 1838426"/>
              <a:gd name="connsiteY4" fmla="*/ 2021305 h 2743200"/>
              <a:gd name="connsiteX5" fmla="*/ 298384 w 1838426"/>
              <a:gd name="connsiteY5" fmla="*/ 2030931 h 2743200"/>
              <a:gd name="connsiteX6" fmla="*/ 308009 w 1838426"/>
              <a:gd name="connsiteY6" fmla="*/ 1722922 h 2743200"/>
              <a:gd name="connsiteX7" fmla="*/ 9626 w 1838426"/>
              <a:gd name="connsiteY7" fmla="*/ 1722922 h 2743200"/>
              <a:gd name="connsiteX8" fmla="*/ 4964 w 1838426"/>
              <a:gd name="connsiteY8" fmla="*/ 1415215 h 2743200"/>
              <a:gd name="connsiteX9" fmla="*/ 158876 w 1838426"/>
              <a:gd name="connsiteY9" fmla="*/ 1420078 h 2743200"/>
              <a:gd name="connsiteX10" fmla="*/ 154005 w 1838426"/>
              <a:gd name="connsiteY10" fmla="*/ 1164657 h 2743200"/>
              <a:gd name="connsiteX11" fmla="*/ 154005 w 1838426"/>
              <a:gd name="connsiteY11" fmla="*/ 1164657 h 2743200"/>
              <a:gd name="connsiteX12" fmla="*/ 154005 w 1838426"/>
              <a:gd name="connsiteY12" fmla="*/ 1164657 h 2743200"/>
              <a:gd name="connsiteX13" fmla="*/ 154005 w 1838426"/>
              <a:gd name="connsiteY13" fmla="*/ 1001028 h 2743200"/>
              <a:gd name="connsiteX14" fmla="*/ 308009 w 1838426"/>
              <a:gd name="connsiteY14" fmla="*/ 1001028 h 2743200"/>
              <a:gd name="connsiteX15" fmla="*/ 317634 w 1838426"/>
              <a:gd name="connsiteY15" fmla="*/ 712270 h 2743200"/>
              <a:gd name="connsiteX16" fmla="*/ 308009 w 1838426"/>
              <a:gd name="connsiteY16" fmla="*/ 577516 h 2743200"/>
              <a:gd name="connsiteX17" fmla="*/ 452388 w 1838426"/>
              <a:gd name="connsiteY17" fmla="*/ 577516 h 2743200"/>
              <a:gd name="connsiteX18" fmla="*/ 452388 w 1838426"/>
              <a:gd name="connsiteY18" fmla="*/ 279133 h 2743200"/>
              <a:gd name="connsiteX19" fmla="*/ 616017 w 1838426"/>
              <a:gd name="connsiteY19" fmla="*/ 279133 h 2743200"/>
              <a:gd name="connsiteX20" fmla="*/ 616017 w 1838426"/>
              <a:gd name="connsiteY20" fmla="*/ 0 h 2743200"/>
              <a:gd name="connsiteX21" fmla="*/ 1674796 w 1838426"/>
              <a:gd name="connsiteY21" fmla="*/ 0 h 2743200"/>
              <a:gd name="connsiteX22" fmla="*/ 1674796 w 1838426"/>
              <a:gd name="connsiteY22" fmla="*/ 423512 h 2743200"/>
              <a:gd name="connsiteX23" fmla="*/ 1838426 w 1838426"/>
              <a:gd name="connsiteY23" fmla="*/ 423512 h 2743200"/>
              <a:gd name="connsiteX24" fmla="*/ 1838426 w 1838426"/>
              <a:gd name="connsiteY24" fmla="*/ 577516 h 2743200"/>
              <a:gd name="connsiteX25" fmla="*/ 1838426 w 1838426"/>
              <a:gd name="connsiteY25" fmla="*/ 721895 h 2743200"/>
              <a:gd name="connsiteX26" fmla="*/ 1694047 w 1838426"/>
              <a:gd name="connsiteY26" fmla="*/ 721895 h 2743200"/>
              <a:gd name="connsiteX27" fmla="*/ 1694047 w 1838426"/>
              <a:gd name="connsiteY27" fmla="*/ 866274 h 2743200"/>
              <a:gd name="connsiteX28" fmla="*/ 1530417 w 1838426"/>
              <a:gd name="connsiteY28" fmla="*/ 866274 h 2743200"/>
              <a:gd name="connsiteX29" fmla="*/ 1540042 w 1838426"/>
              <a:gd name="connsiteY29" fmla="*/ 1289785 h 2743200"/>
              <a:gd name="connsiteX30" fmla="*/ 1366788 w 1838426"/>
              <a:gd name="connsiteY30" fmla="*/ 1289785 h 2743200"/>
              <a:gd name="connsiteX31" fmla="*/ 1366788 w 1838426"/>
              <a:gd name="connsiteY31" fmla="*/ 1732548 h 2743200"/>
              <a:gd name="connsiteX32" fmla="*/ 1078030 w 1838426"/>
              <a:gd name="connsiteY32" fmla="*/ 1732548 h 2743200"/>
              <a:gd name="connsiteX33" fmla="*/ 1078030 w 1838426"/>
              <a:gd name="connsiteY33" fmla="*/ 1876927 h 2743200"/>
              <a:gd name="connsiteX34" fmla="*/ 924026 w 1838426"/>
              <a:gd name="connsiteY34" fmla="*/ 1876927 h 2743200"/>
              <a:gd name="connsiteX35" fmla="*/ 924026 w 1838426"/>
              <a:gd name="connsiteY35" fmla="*/ 2146434 h 2743200"/>
              <a:gd name="connsiteX36" fmla="*/ 760396 w 1838426"/>
              <a:gd name="connsiteY36" fmla="*/ 2146434 h 2743200"/>
              <a:gd name="connsiteX37" fmla="*/ 750771 w 1838426"/>
              <a:gd name="connsiteY37" fmla="*/ 2310063 h 2743200"/>
              <a:gd name="connsiteX38" fmla="*/ 442762 w 1838426"/>
              <a:gd name="connsiteY38" fmla="*/ 2310063 h 2743200"/>
              <a:gd name="connsiteX39" fmla="*/ 442762 w 1838426"/>
              <a:gd name="connsiteY39" fmla="*/ 2589196 h 2743200"/>
              <a:gd name="connsiteX40" fmla="*/ 154005 w 1838426"/>
              <a:gd name="connsiteY40" fmla="*/ 2589196 h 2743200"/>
              <a:gd name="connsiteX41" fmla="*/ 154005 w 1838426"/>
              <a:gd name="connsiteY41" fmla="*/ 2733575 h 2743200"/>
              <a:gd name="connsiteX42" fmla="*/ 0 w 1838426"/>
              <a:gd name="connsiteY42" fmla="*/ 2743200 h 2743200"/>
              <a:gd name="connsiteX0" fmla="*/ 0 w 1838426"/>
              <a:gd name="connsiteY0" fmla="*/ 2743200 h 2743200"/>
              <a:gd name="connsiteX1" fmla="*/ 9626 w 1838426"/>
              <a:gd name="connsiteY1" fmla="*/ 2444817 h 2743200"/>
              <a:gd name="connsiteX2" fmla="*/ 9626 w 1838426"/>
              <a:gd name="connsiteY2" fmla="*/ 2300438 h 2743200"/>
              <a:gd name="connsiteX3" fmla="*/ 154005 w 1838426"/>
              <a:gd name="connsiteY3" fmla="*/ 2290813 h 2743200"/>
              <a:gd name="connsiteX4" fmla="*/ 154005 w 1838426"/>
              <a:gd name="connsiteY4" fmla="*/ 2021305 h 2743200"/>
              <a:gd name="connsiteX5" fmla="*/ 298384 w 1838426"/>
              <a:gd name="connsiteY5" fmla="*/ 2030931 h 2743200"/>
              <a:gd name="connsiteX6" fmla="*/ 308009 w 1838426"/>
              <a:gd name="connsiteY6" fmla="*/ 1722922 h 2743200"/>
              <a:gd name="connsiteX7" fmla="*/ 9626 w 1838426"/>
              <a:gd name="connsiteY7" fmla="*/ 1722922 h 2743200"/>
              <a:gd name="connsiteX8" fmla="*/ 4964 w 1838426"/>
              <a:gd name="connsiteY8" fmla="*/ 1415215 h 2743200"/>
              <a:gd name="connsiteX9" fmla="*/ 158876 w 1838426"/>
              <a:gd name="connsiteY9" fmla="*/ 1420078 h 2743200"/>
              <a:gd name="connsiteX10" fmla="*/ 154005 w 1838426"/>
              <a:gd name="connsiteY10" fmla="*/ 1164657 h 2743200"/>
              <a:gd name="connsiteX11" fmla="*/ 154005 w 1838426"/>
              <a:gd name="connsiteY11" fmla="*/ 1164657 h 2743200"/>
              <a:gd name="connsiteX12" fmla="*/ 154005 w 1838426"/>
              <a:gd name="connsiteY12" fmla="*/ 1164657 h 2743200"/>
              <a:gd name="connsiteX13" fmla="*/ 154005 w 1838426"/>
              <a:gd name="connsiteY13" fmla="*/ 1001028 h 2743200"/>
              <a:gd name="connsiteX14" fmla="*/ 308009 w 1838426"/>
              <a:gd name="connsiteY14" fmla="*/ 1001028 h 2743200"/>
              <a:gd name="connsiteX15" fmla="*/ 308009 w 1838426"/>
              <a:gd name="connsiteY15" fmla="*/ 577516 h 2743200"/>
              <a:gd name="connsiteX16" fmla="*/ 452388 w 1838426"/>
              <a:gd name="connsiteY16" fmla="*/ 577516 h 2743200"/>
              <a:gd name="connsiteX17" fmla="*/ 452388 w 1838426"/>
              <a:gd name="connsiteY17" fmla="*/ 279133 h 2743200"/>
              <a:gd name="connsiteX18" fmla="*/ 616017 w 1838426"/>
              <a:gd name="connsiteY18" fmla="*/ 279133 h 2743200"/>
              <a:gd name="connsiteX19" fmla="*/ 616017 w 1838426"/>
              <a:gd name="connsiteY19" fmla="*/ 0 h 2743200"/>
              <a:gd name="connsiteX20" fmla="*/ 1674796 w 1838426"/>
              <a:gd name="connsiteY20" fmla="*/ 0 h 2743200"/>
              <a:gd name="connsiteX21" fmla="*/ 1674796 w 1838426"/>
              <a:gd name="connsiteY21" fmla="*/ 423512 h 2743200"/>
              <a:gd name="connsiteX22" fmla="*/ 1838426 w 1838426"/>
              <a:gd name="connsiteY22" fmla="*/ 423512 h 2743200"/>
              <a:gd name="connsiteX23" fmla="*/ 1838426 w 1838426"/>
              <a:gd name="connsiteY23" fmla="*/ 577516 h 2743200"/>
              <a:gd name="connsiteX24" fmla="*/ 1838426 w 1838426"/>
              <a:gd name="connsiteY24" fmla="*/ 721895 h 2743200"/>
              <a:gd name="connsiteX25" fmla="*/ 1694047 w 1838426"/>
              <a:gd name="connsiteY25" fmla="*/ 721895 h 2743200"/>
              <a:gd name="connsiteX26" fmla="*/ 1694047 w 1838426"/>
              <a:gd name="connsiteY26" fmla="*/ 866274 h 2743200"/>
              <a:gd name="connsiteX27" fmla="*/ 1530417 w 1838426"/>
              <a:gd name="connsiteY27" fmla="*/ 866274 h 2743200"/>
              <a:gd name="connsiteX28" fmla="*/ 1540042 w 1838426"/>
              <a:gd name="connsiteY28" fmla="*/ 1289785 h 2743200"/>
              <a:gd name="connsiteX29" fmla="*/ 1366788 w 1838426"/>
              <a:gd name="connsiteY29" fmla="*/ 1289785 h 2743200"/>
              <a:gd name="connsiteX30" fmla="*/ 1366788 w 1838426"/>
              <a:gd name="connsiteY30" fmla="*/ 1732548 h 2743200"/>
              <a:gd name="connsiteX31" fmla="*/ 1078030 w 1838426"/>
              <a:gd name="connsiteY31" fmla="*/ 1732548 h 2743200"/>
              <a:gd name="connsiteX32" fmla="*/ 1078030 w 1838426"/>
              <a:gd name="connsiteY32" fmla="*/ 1876927 h 2743200"/>
              <a:gd name="connsiteX33" fmla="*/ 924026 w 1838426"/>
              <a:gd name="connsiteY33" fmla="*/ 1876927 h 2743200"/>
              <a:gd name="connsiteX34" fmla="*/ 924026 w 1838426"/>
              <a:gd name="connsiteY34" fmla="*/ 2146434 h 2743200"/>
              <a:gd name="connsiteX35" fmla="*/ 760396 w 1838426"/>
              <a:gd name="connsiteY35" fmla="*/ 2146434 h 2743200"/>
              <a:gd name="connsiteX36" fmla="*/ 750771 w 1838426"/>
              <a:gd name="connsiteY36" fmla="*/ 2310063 h 2743200"/>
              <a:gd name="connsiteX37" fmla="*/ 442762 w 1838426"/>
              <a:gd name="connsiteY37" fmla="*/ 2310063 h 2743200"/>
              <a:gd name="connsiteX38" fmla="*/ 442762 w 1838426"/>
              <a:gd name="connsiteY38" fmla="*/ 2589196 h 2743200"/>
              <a:gd name="connsiteX39" fmla="*/ 154005 w 1838426"/>
              <a:gd name="connsiteY39" fmla="*/ 2589196 h 2743200"/>
              <a:gd name="connsiteX40" fmla="*/ 154005 w 1838426"/>
              <a:gd name="connsiteY40" fmla="*/ 2733575 h 2743200"/>
              <a:gd name="connsiteX41" fmla="*/ 0 w 1838426"/>
              <a:gd name="connsiteY41" fmla="*/ 2743200 h 2743200"/>
              <a:gd name="connsiteX0" fmla="*/ 0 w 1838426"/>
              <a:gd name="connsiteY0" fmla="*/ 2743200 h 2743200"/>
              <a:gd name="connsiteX1" fmla="*/ 9626 w 1838426"/>
              <a:gd name="connsiteY1" fmla="*/ 2300438 h 2743200"/>
              <a:gd name="connsiteX2" fmla="*/ 154005 w 1838426"/>
              <a:gd name="connsiteY2" fmla="*/ 2290813 h 2743200"/>
              <a:gd name="connsiteX3" fmla="*/ 154005 w 1838426"/>
              <a:gd name="connsiteY3" fmla="*/ 2021305 h 2743200"/>
              <a:gd name="connsiteX4" fmla="*/ 298384 w 1838426"/>
              <a:gd name="connsiteY4" fmla="*/ 2030931 h 2743200"/>
              <a:gd name="connsiteX5" fmla="*/ 308009 w 1838426"/>
              <a:gd name="connsiteY5" fmla="*/ 1722922 h 2743200"/>
              <a:gd name="connsiteX6" fmla="*/ 9626 w 1838426"/>
              <a:gd name="connsiteY6" fmla="*/ 1722922 h 2743200"/>
              <a:gd name="connsiteX7" fmla="*/ 4964 w 1838426"/>
              <a:gd name="connsiteY7" fmla="*/ 1415215 h 2743200"/>
              <a:gd name="connsiteX8" fmla="*/ 158876 w 1838426"/>
              <a:gd name="connsiteY8" fmla="*/ 1420078 h 2743200"/>
              <a:gd name="connsiteX9" fmla="*/ 154005 w 1838426"/>
              <a:gd name="connsiteY9" fmla="*/ 1164657 h 2743200"/>
              <a:gd name="connsiteX10" fmla="*/ 154005 w 1838426"/>
              <a:gd name="connsiteY10" fmla="*/ 1164657 h 2743200"/>
              <a:gd name="connsiteX11" fmla="*/ 154005 w 1838426"/>
              <a:gd name="connsiteY11" fmla="*/ 1164657 h 2743200"/>
              <a:gd name="connsiteX12" fmla="*/ 154005 w 1838426"/>
              <a:gd name="connsiteY12" fmla="*/ 1001028 h 2743200"/>
              <a:gd name="connsiteX13" fmla="*/ 308009 w 1838426"/>
              <a:gd name="connsiteY13" fmla="*/ 1001028 h 2743200"/>
              <a:gd name="connsiteX14" fmla="*/ 308009 w 1838426"/>
              <a:gd name="connsiteY14" fmla="*/ 577516 h 2743200"/>
              <a:gd name="connsiteX15" fmla="*/ 452388 w 1838426"/>
              <a:gd name="connsiteY15" fmla="*/ 577516 h 2743200"/>
              <a:gd name="connsiteX16" fmla="*/ 452388 w 1838426"/>
              <a:gd name="connsiteY16" fmla="*/ 279133 h 2743200"/>
              <a:gd name="connsiteX17" fmla="*/ 616017 w 1838426"/>
              <a:gd name="connsiteY17" fmla="*/ 279133 h 2743200"/>
              <a:gd name="connsiteX18" fmla="*/ 616017 w 1838426"/>
              <a:gd name="connsiteY18" fmla="*/ 0 h 2743200"/>
              <a:gd name="connsiteX19" fmla="*/ 1674796 w 1838426"/>
              <a:gd name="connsiteY19" fmla="*/ 0 h 2743200"/>
              <a:gd name="connsiteX20" fmla="*/ 1674796 w 1838426"/>
              <a:gd name="connsiteY20" fmla="*/ 423512 h 2743200"/>
              <a:gd name="connsiteX21" fmla="*/ 1838426 w 1838426"/>
              <a:gd name="connsiteY21" fmla="*/ 423512 h 2743200"/>
              <a:gd name="connsiteX22" fmla="*/ 1838426 w 1838426"/>
              <a:gd name="connsiteY22" fmla="*/ 577516 h 2743200"/>
              <a:gd name="connsiteX23" fmla="*/ 1838426 w 1838426"/>
              <a:gd name="connsiteY23" fmla="*/ 721895 h 2743200"/>
              <a:gd name="connsiteX24" fmla="*/ 1694047 w 1838426"/>
              <a:gd name="connsiteY24" fmla="*/ 721895 h 2743200"/>
              <a:gd name="connsiteX25" fmla="*/ 1694047 w 1838426"/>
              <a:gd name="connsiteY25" fmla="*/ 866274 h 2743200"/>
              <a:gd name="connsiteX26" fmla="*/ 1530417 w 1838426"/>
              <a:gd name="connsiteY26" fmla="*/ 866274 h 2743200"/>
              <a:gd name="connsiteX27" fmla="*/ 1540042 w 1838426"/>
              <a:gd name="connsiteY27" fmla="*/ 1289785 h 2743200"/>
              <a:gd name="connsiteX28" fmla="*/ 1366788 w 1838426"/>
              <a:gd name="connsiteY28" fmla="*/ 1289785 h 2743200"/>
              <a:gd name="connsiteX29" fmla="*/ 1366788 w 1838426"/>
              <a:gd name="connsiteY29" fmla="*/ 1732548 h 2743200"/>
              <a:gd name="connsiteX30" fmla="*/ 1078030 w 1838426"/>
              <a:gd name="connsiteY30" fmla="*/ 1732548 h 2743200"/>
              <a:gd name="connsiteX31" fmla="*/ 1078030 w 1838426"/>
              <a:gd name="connsiteY31" fmla="*/ 1876927 h 2743200"/>
              <a:gd name="connsiteX32" fmla="*/ 924026 w 1838426"/>
              <a:gd name="connsiteY32" fmla="*/ 1876927 h 2743200"/>
              <a:gd name="connsiteX33" fmla="*/ 924026 w 1838426"/>
              <a:gd name="connsiteY33" fmla="*/ 2146434 h 2743200"/>
              <a:gd name="connsiteX34" fmla="*/ 760396 w 1838426"/>
              <a:gd name="connsiteY34" fmla="*/ 2146434 h 2743200"/>
              <a:gd name="connsiteX35" fmla="*/ 750771 w 1838426"/>
              <a:gd name="connsiteY35" fmla="*/ 2310063 h 2743200"/>
              <a:gd name="connsiteX36" fmla="*/ 442762 w 1838426"/>
              <a:gd name="connsiteY36" fmla="*/ 2310063 h 2743200"/>
              <a:gd name="connsiteX37" fmla="*/ 442762 w 1838426"/>
              <a:gd name="connsiteY37" fmla="*/ 2589196 h 2743200"/>
              <a:gd name="connsiteX38" fmla="*/ 154005 w 1838426"/>
              <a:gd name="connsiteY38" fmla="*/ 2589196 h 2743200"/>
              <a:gd name="connsiteX39" fmla="*/ 154005 w 1838426"/>
              <a:gd name="connsiteY39" fmla="*/ 2733575 h 2743200"/>
              <a:gd name="connsiteX40" fmla="*/ 0 w 1838426"/>
              <a:gd name="connsiteY40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38426" h="2743200">
                <a:moveTo>
                  <a:pt x="0" y="2743200"/>
                </a:moveTo>
                <a:lnTo>
                  <a:pt x="9626" y="2300438"/>
                </a:lnTo>
                <a:lnTo>
                  <a:pt x="154005" y="2290813"/>
                </a:lnTo>
                <a:lnTo>
                  <a:pt x="154005" y="2021305"/>
                </a:lnTo>
                <a:lnTo>
                  <a:pt x="298384" y="2030931"/>
                </a:lnTo>
                <a:lnTo>
                  <a:pt x="308009" y="1722922"/>
                </a:lnTo>
                <a:lnTo>
                  <a:pt x="9626" y="1722922"/>
                </a:lnTo>
                <a:lnTo>
                  <a:pt x="4964" y="1415215"/>
                </a:lnTo>
                <a:lnTo>
                  <a:pt x="158876" y="1420078"/>
                </a:lnTo>
                <a:cubicBezTo>
                  <a:pt x="157252" y="1334938"/>
                  <a:pt x="155629" y="1249797"/>
                  <a:pt x="154005" y="1164657"/>
                </a:cubicBezTo>
                <a:lnTo>
                  <a:pt x="154005" y="1164657"/>
                </a:lnTo>
                <a:lnTo>
                  <a:pt x="154005" y="1164657"/>
                </a:lnTo>
                <a:lnTo>
                  <a:pt x="154005" y="1001028"/>
                </a:lnTo>
                <a:lnTo>
                  <a:pt x="308009" y="1001028"/>
                </a:lnTo>
                <a:lnTo>
                  <a:pt x="308009" y="577516"/>
                </a:lnTo>
                <a:lnTo>
                  <a:pt x="452388" y="577516"/>
                </a:lnTo>
                <a:lnTo>
                  <a:pt x="452388" y="279133"/>
                </a:lnTo>
                <a:lnTo>
                  <a:pt x="616017" y="279133"/>
                </a:lnTo>
                <a:lnTo>
                  <a:pt x="616017" y="0"/>
                </a:lnTo>
                <a:lnTo>
                  <a:pt x="1674796" y="0"/>
                </a:lnTo>
                <a:lnTo>
                  <a:pt x="1674796" y="423512"/>
                </a:lnTo>
                <a:lnTo>
                  <a:pt x="1838426" y="423512"/>
                </a:lnTo>
                <a:lnTo>
                  <a:pt x="1838426" y="577516"/>
                </a:lnTo>
                <a:lnTo>
                  <a:pt x="1838426" y="721895"/>
                </a:lnTo>
                <a:lnTo>
                  <a:pt x="1694047" y="721895"/>
                </a:lnTo>
                <a:lnTo>
                  <a:pt x="1694047" y="866274"/>
                </a:lnTo>
                <a:lnTo>
                  <a:pt x="1530417" y="866274"/>
                </a:lnTo>
                <a:lnTo>
                  <a:pt x="1540042" y="1289785"/>
                </a:lnTo>
                <a:lnTo>
                  <a:pt x="1366788" y="1289785"/>
                </a:lnTo>
                <a:lnTo>
                  <a:pt x="1366788" y="1732548"/>
                </a:lnTo>
                <a:lnTo>
                  <a:pt x="1078030" y="1732548"/>
                </a:lnTo>
                <a:lnTo>
                  <a:pt x="1078030" y="1876927"/>
                </a:lnTo>
                <a:lnTo>
                  <a:pt x="924026" y="1876927"/>
                </a:lnTo>
                <a:lnTo>
                  <a:pt x="924026" y="2146434"/>
                </a:lnTo>
                <a:lnTo>
                  <a:pt x="760396" y="2146434"/>
                </a:lnTo>
                <a:lnTo>
                  <a:pt x="750771" y="2310063"/>
                </a:lnTo>
                <a:lnTo>
                  <a:pt x="442762" y="2310063"/>
                </a:lnTo>
                <a:lnTo>
                  <a:pt x="442762" y="2589196"/>
                </a:lnTo>
                <a:lnTo>
                  <a:pt x="154005" y="2589196"/>
                </a:lnTo>
                <a:lnTo>
                  <a:pt x="154005" y="2733575"/>
                </a:lnTo>
                <a:lnTo>
                  <a:pt x="0" y="274320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5" name="Forme libre 114"/>
          <p:cNvSpPr/>
          <p:nvPr/>
        </p:nvSpPr>
        <p:spPr>
          <a:xfrm>
            <a:off x="1860550" y="2146300"/>
            <a:ext cx="1685925" cy="2752725"/>
          </a:xfrm>
          <a:custGeom>
            <a:avLst/>
            <a:gdLst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2783 w 1694046"/>
              <a:gd name="connsiteY4" fmla="*/ 317634 h 2762450"/>
              <a:gd name="connsiteX5" fmla="*/ 750770 w 1694046"/>
              <a:gd name="connsiteY5" fmla="*/ 308008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2915 w 1694046"/>
              <a:gd name="connsiteY4" fmla="*/ 290223 h 2762450"/>
              <a:gd name="connsiteX5" fmla="*/ 750770 w 1694046"/>
              <a:gd name="connsiteY5" fmla="*/ 308008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2915 w 1694046"/>
              <a:gd name="connsiteY4" fmla="*/ 290223 h 2762450"/>
              <a:gd name="connsiteX5" fmla="*/ 750852 w 1694046"/>
              <a:gd name="connsiteY5" fmla="*/ 298886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50852 w 1694046"/>
              <a:gd name="connsiteY5" fmla="*/ 298886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339409 w 1694046"/>
              <a:gd name="connsiteY5" fmla="*/ 24568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50971 w 1694046"/>
              <a:gd name="connsiteY5" fmla="*/ 308054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41908 w 1694046"/>
              <a:gd name="connsiteY5" fmla="*/ 289787 h 2762450"/>
              <a:gd name="connsiteX6" fmla="*/ 760395 w 1694046"/>
              <a:gd name="connsiteY6" fmla="*/ 587141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41908 w 1694046"/>
              <a:gd name="connsiteY5" fmla="*/ 289787 h 2762450"/>
              <a:gd name="connsiteX6" fmla="*/ 741426 w 1694046"/>
              <a:gd name="connsiteY6" fmla="*/ 58083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41908 w 1694046"/>
              <a:gd name="connsiteY5" fmla="*/ 289787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13047 w 1694046"/>
              <a:gd name="connsiteY4" fmla="*/ 290244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162 w 1694046"/>
              <a:gd name="connsiteY2" fmla="*/ 163629 h 2762450"/>
              <a:gd name="connsiteX3" fmla="*/ 1212783 w 1694046"/>
              <a:gd name="connsiteY3" fmla="*/ 154004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309 w 1694046"/>
              <a:gd name="connsiteY2" fmla="*/ 138239 h 2762450"/>
              <a:gd name="connsiteX3" fmla="*/ 1212783 w 1694046"/>
              <a:gd name="connsiteY3" fmla="*/ 154004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309 w 1694046"/>
              <a:gd name="connsiteY2" fmla="*/ 138239 h 2762450"/>
              <a:gd name="connsiteX3" fmla="*/ 1200213 w 1694046"/>
              <a:gd name="connsiteY3" fmla="*/ 128613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309 w 1694046"/>
              <a:gd name="connsiteY2" fmla="*/ 138239 h 2762450"/>
              <a:gd name="connsiteX3" fmla="*/ 1200343 w 1694046"/>
              <a:gd name="connsiteY3" fmla="*/ 147674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309 w 1694046"/>
              <a:gd name="connsiteY2" fmla="*/ 138239 h 2762450"/>
              <a:gd name="connsiteX3" fmla="*/ 1213175 w 1694046"/>
              <a:gd name="connsiteY3" fmla="*/ 134984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94046"/>
              <a:gd name="connsiteY0" fmla="*/ 0 h 2762450"/>
              <a:gd name="connsiteX1" fmla="*/ 1357162 w 1694046"/>
              <a:gd name="connsiteY1" fmla="*/ 9625 h 2762450"/>
              <a:gd name="connsiteX2" fmla="*/ 1357309 w 1694046"/>
              <a:gd name="connsiteY2" fmla="*/ 138239 h 2762450"/>
              <a:gd name="connsiteX3" fmla="*/ 1206956 w 1694046"/>
              <a:gd name="connsiteY3" fmla="*/ 134994 h 2762450"/>
              <a:gd name="connsiteX4" fmla="*/ 1206828 w 1694046"/>
              <a:gd name="connsiteY4" fmla="*/ 283915 h 2762450"/>
              <a:gd name="connsiteX5" fmla="*/ 748339 w 1694046"/>
              <a:gd name="connsiteY5" fmla="*/ 283458 h 2762450"/>
              <a:gd name="connsiteX6" fmla="*/ 754208 w 1694046"/>
              <a:gd name="connsiteY6" fmla="*/ 555473 h 2762450"/>
              <a:gd name="connsiteX7" fmla="*/ 596766 w 1694046"/>
              <a:gd name="connsiteY7" fmla="*/ 587141 h 2762450"/>
              <a:gd name="connsiteX8" fmla="*/ 606391 w 1694046"/>
              <a:gd name="connsiteY8" fmla="*/ 895149 h 2762450"/>
              <a:gd name="connsiteX9" fmla="*/ 452387 w 1694046"/>
              <a:gd name="connsiteY9" fmla="*/ 885524 h 2762450"/>
              <a:gd name="connsiteX10" fmla="*/ 452387 w 1694046"/>
              <a:gd name="connsiteY10" fmla="*/ 1010653 h 2762450"/>
              <a:gd name="connsiteX11" fmla="*/ 298383 w 1694046"/>
              <a:gd name="connsiteY11" fmla="*/ 1010653 h 2762450"/>
              <a:gd name="connsiteX12" fmla="*/ 288758 w 1694046"/>
              <a:gd name="connsiteY12" fmla="*/ 1174282 h 2762450"/>
              <a:gd name="connsiteX13" fmla="*/ 173254 w 1694046"/>
              <a:gd name="connsiteY13" fmla="*/ 1174282 h 2762450"/>
              <a:gd name="connsiteX14" fmla="*/ 163629 w 1694046"/>
              <a:gd name="connsiteY14" fmla="*/ 1607419 h 2762450"/>
              <a:gd name="connsiteX15" fmla="*/ 0 w 1694046"/>
              <a:gd name="connsiteY15" fmla="*/ 1607419 h 2762450"/>
              <a:gd name="connsiteX16" fmla="*/ 0 w 1694046"/>
              <a:gd name="connsiteY16" fmla="*/ 1742173 h 2762450"/>
              <a:gd name="connsiteX17" fmla="*/ 298383 w 1694046"/>
              <a:gd name="connsiteY17" fmla="*/ 1742173 h 2762450"/>
              <a:gd name="connsiteX18" fmla="*/ 298383 w 1694046"/>
              <a:gd name="connsiteY18" fmla="*/ 2030930 h 2762450"/>
              <a:gd name="connsiteX19" fmla="*/ 154004 w 1694046"/>
              <a:gd name="connsiteY19" fmla="*/ 2030930 h 2762450"/>
              <a:gd name="connsiteX20" fmla="*/ 144379 w 1694046"/>
              <a:gd name="connsiteY20" fmla="*/ 2310063 h 2762450"/>
              <a:gd name="connsiteX21" fmla="*/ 0 w 1694046"/>
              <a:gd name="connsiteY21" fmla="*/ 2310063 h 2762450"/>
              <a:gd name="connsiteX22" fmla="*/ 0 w 1694046"/>
              <a:gd name="connsiteY22" fmla="*/ 2762450 h 2762450"/>
              <a:gd name="connsiteX23" fmla="*/ 154004 w 1694046"/>
              <a:gd name="connsiteY23" fmla="*/ 2762450 h 2762450"/>
              <a:gd name="connsiteX24" fmla="*/ 144379 w 1694046"/>
              <a:gd name="connsiteY24" fmla="*/ 2608446 h 2762450"/>
              <a:gd name="connsiteX25" fmla="*/ 452387 w 1694046"/>
              <a:gd name="connsiteY25" fmla="*/ 2608446 h 2762450"/>
              <a:gd name="connsiteX26" fmla="*/ 452387 w 1694046"/>
              <a:gd name="connsiteY26" fmla="*/ 2329314 h 2762450"/>
              <a:gd name="connsiteX27" fmla="*/ 770021 w 1694046"/>
              <a:gd name="connsiteY27" fmla="*/ 2329314 h 2762450"/>
              <a:gd name="connsiteX28" fmla="*/ 770021 w 1694046"/>
              <a:gd name="connsiteY28" fmla="*/ 2165684 h 2762450"/>
              <a:gd name="connsiteX29" fmla="*/ 924025 w 1694046"/>
              <a:gd name="connsiteY29" fmla="*/ 2175309 h 2762450"/>
              <a:gd name="connsiteX30" fmla="*/ 924025 w 1694046"/>
              <a:gd name="connsiteY30" fmla="*/ 1896177 h 2762450"/>
              <a:gd name="connsiteX31" fmla="*/ 1078029 w 1694046"/>
              <a:gd name="connsiteY31" fmla="*/ 1896177 h 2762450"/>
              <a:gd name="connsiteX32" fmla="*/ 1078029 w 1694046"/>
              <a:gd name="connsiteY32" fmla="*/ 1761423 h 2762450"/>
              <a:gd name="connsiteX33" fmla="*/ 1366787 w 1694046"/>
              <a:gd name="connsiteY33" fmla="*/ 1751798 h 2762450"/>
              <a:gd name="connsiteX34" fmla="*/ 1366787 w 1694046"/>
              <a:gd name="connsiteY34" fmla="*/ 1318661 h 2762450"/>
              <a:gd name="connsiteX35" fmla="*/ 1549667 w 1694046"/>
              <a:gd name="connsiteY35" fmla="*/ 1318661 h 2762450"/>
              <a:gd name="connsiteX36" fmla="*/ 1549667 w 1694046"/>
              <a:gd name="connsiteY36" fmla="*/ 885524 h 2762450"/>
              <a:gd name="connsiteX37" fmla="*/ 1694046 w 1694046"/>
              <a:gd name="connsiteY37" fmla="*/ 875899 h 2762450"/>
              <a:gd name="connsiteX38" fmla="*/ 1674795 w 1694046"/>
              <a:gd name="connsiteY38" fmla="*/ 0 h 2762450"/>
              <a:gd name="connsiteX0" fmla="*/ 1674795 w 1675178"/>
              <a:gd name="connsiteY0" fmla="*/ 0 h 2762450"/>
              <a:gd name="connsiteX1" fmla="*/ 1357162 w 1675178"/>
              <a:gd name="connsiteY1" fmla="*/ 9625 h 2762450"/>
              <a:gd name="connsiteX2" fmla="*/ 1357309 w 1675178"/>
              <a:gd name="connsiteY2" fmla="*/ 138239 h 2762450"/>
              <a:gd name="connsiteX3" fmla="*/ 1206956 w 1675178"/>
              <a:gd name="connsiteY3" fmla="*/ 134994 h 2762450"/>
              <a:gd name="connsiteX4" fmla="*/ 1206828 w 1675178"/>
              <a:gd name="connsiteY4" fmla="*/ 283915 h 2762450"/>
              <a:gd name="connsiteX5" fmla="*/ 748339 w 1675178"/>
              <a:gd name="connsiteY5" fmla="*/ 283458 h 2762450"/>
              <a:gd name="connsiteX6" fmla="*/ 754208 w 1675178"/>
              <a:gd name="connsiteY6" fmla="*/ 555473 h 2762450"/>
              <a:gd name="connsiteX7" fmla="*/ 596766 w 1675178"/>
              <a:gd name="connsiteY7" fmla="*/ 587141 h 2762450"/>
              <a:gd name="connsiteX8" fmla="*/ 606391 w 1675178"/>
              <a:gd name="connsiteY8" fmla="*/ 895149 h 2762450"/>
              <a:gd name="connsiteX9" fmla="*/ 452387 w 1675178"/>
              <a:gd name="connsiteY9" fmla="*/ 885524 h 2762450"/>
              <a:gd name="connsiteX10" fmla="*/ 452387 w 1675178"/>
              <a:gd name="connsiteY10" fmla="*/ 1010653 h 2762450"/>
              <a:gd name="connsiteX11" fmla="*/ 298383 w 1675178"/>
              <a:gd name="connsiteY11" fmla="*/ 1010653 h 2762450"/>
              <a:gd name="connsiteX12" fmla="*/ 288758 w 1675178"/>
              <a:gd name="connsiteY12" fmla="*/ 1174282 h 2762450"/>
              <a:gd name="connsiteX13" fmla="*/ 173254 w 1675178"/>
              <a:gd name="connsiteY13" fmla="*/ 1174282 h 2762450"/>
              <a:gd name="connsiteX14" fmla="*/ 163629 w 1675178"/>
              <a:gd name="connsiteY14" fmla="*/ 1607419 h 2762450"/>
              <a:gd name="connsiteX15" fmla="*/ 0 w 1675178"/>
              <a:gd name="connsiteY15" fmla="*/ 1607419 h 2762450"/>
              <a:gd name="connsiteX16" fmla="*/ 0 w 1675178"/>
              <a:gd name="connsiteY16" fmla="*/ 1742173 h 2762450"/>
              <a:gd name="connsiteX17" fmla="*/ 298383 w 1675178"/>
              <a:gd name="connsiteY17" fmla="*/ 1742173 h 2762450"/>
              <a:gd name="connsiteX18" fmla="*/ 298383 w 1675178"/>
              <a:gd name="connsiteY18" fmla="*/ 2030930 h 2762450"/>
              <a:gd name="connsiteX19" fmla="*/ 154004 w 1675178"/>
              <a:gd name="connsiteY19" fmla="*/ 2030930 h 2762450"/>
              <a:gd name="connsiteX20" fmla="*/ 144379 w 1675178"/>
              <a:gd name="connsiteY20" fmla="*/ 2310063 h 2762450"/>
              <a:gd name="connsiteX21" fmla="*/ 0 w 1675178"/>
              <a:gd name="connsiteY21" fmla="*/ 2310063 h 2762450"/>
              <a:gd name="connsiteX22" fmla="*/ 0 w 1675178"/>
              <a:gd name="connsiteY22" fmla="*/ 2762450 h 2762450"/>
              <a:gd name="connsiteX23" fmla="*/ 154004 w 1675178"/>
              <a:gd name="connsiteY23" fmla="*/ 2762450 h 2762450"/>
              <a:gd name="connsiteX24" fmla="*/ 144379 w 1675178"/>
              <a:gd name="connsiteY24" fmla="*/ 2608446 h 2762450"/>
              <a:gd name="connsiteX25" fmla="*/ 452387 w 1675178"/>
              <a:gd name="connsiteY25" fmla="*/ 2608446 h 2762450"/>
              <a:gd name="connsiteX26" fmla="*/ 452387 w 1675178"/>
              <a:gd name="connsiteY26" fmla="*/ 2329314 h 2762450"/>
              <a:gd name="connsiteX27" fmla="*/ 770021 w 1675178"/>
              <a:gd name="connsiteY27" fmla="*/ 2329314 h 2762450"/>
              <a:gd name="connsiteX28" fmla="*/ 770021 w 1675178"/>
              <a:gd name="connsiteY28" fmla="*/ 2165684 h 2762450"/>
              <a:gd name="connsiteX29" fmla="*/ 924025 w 1675178"/>
              <a:gd name="connsiteY29" fmla="*/ 2175309 h 2762450"/>
              <a:gd name="connsiteX30" fmla="*/ 924025 w 1675178"/>
              <a:gd name="connsiteY30" fmla="*/ 1896177 h 2762450"/>
              <a:gd name="connsiteX31" fmla="*/ 1078029 w 1675178"/>
              <a:gd name="connsiteY31" fmla="*/ 1896177 h 2762450"/>
              <a:gd name="connsiteX32" fmla="*/ 1078029 w 1675178"/>
              <a:gd name="connsiteY32" fmla="*/ 1761423 h 2762450"/>
              <a:gd name="connsiteX33" fmla="*/ 1366787 w 1675178"/>
              <a:gd name="connsiteY33" fmla="*/ 1751798 h 2762450"/>
              <a:gd name="connsiteX34" fmla="*/ 1366787 w 1675178"/>
              <a:gd name="connsiteY34" fmla="*/ 1318661 h 2762450"/>
              <a:gd name="connsiteX35" fmla="*/ 1549667 w 1675178"/>
              <a:gd name="connsiteY35" fmla="*/ 1318661 h 2762450"/>
              <a:gd name="connsiteX36" fmla="*/ 1549667 w 1675178"/>
              <a:gd name="connsiteY36" fmla="*/ 885524 h 2762450"/>
              <a:gd name="connsiteX37" fmla="*/ 1675178 w 1675178"/>
              <a:gd name="connsiteY37" fmla="*/ 856911 h 2762450"/>
              <a:gd name="connsiteX38" fmla="*/ 1674795 w 1675178"/>
              <a:gd name="connsiteY38" fmla="*/ 0 h 2762450"/>
              <a:gd name="connsiteX0" fmla="*/ 1674795 w 1675178"/>
              <a:gd name="connsiteY0" fmla="*/ 0 h 2762450"/>
              <a:gd name="connsiteX1" fmla="*/ 1357162 w 1675178"/>
              <a:gd name="connsiteY1" fmla="*/ 9625 h 2762450"/>
              <a:gd name="connsiteX2" fmla="*/ 1357309 w 1675178"/>
              <a:gd name="connsiteY2" fmla="*/ 138239 h 2762450"/>
              <a:gd name="connsiteX3" fmla="*/ 1206956 w 1675178"/>
              <a:gd name="connsiteY3" fmla="*/ 134994 h 2762450"/>
              <a:gd name="connsiteX4" fmla="*/ 1206828 w 1675178"/>
              <a:gd name="connsiteY4" fmla="*/ 283915 h 2762450"/>
              <a:gd name="connsiteX5" fmla="*/ 748339 w 1675178"/>
              <a:gd name="connsiteY5" fmla="*/ 283458 h 2762450"/>
              <a:gd name="connsiteX6" fmla="*/ 754208 w 1675178"/>
              <a:gd name="connsiteY6" fmla="*/ 555473 h 2762450"/>
              <a:gd name="connsiteX7" fmla="*/ 596766 w 1675178"/>
              <a:gd name="connsiteY7" fmla="*/ 587141 h 2762450"/>
              <a:gd name="connsiteX8" fmla="*/ 606391 w 1675178"/>
              <a:gd name="connsiteY8" fmla="*/ 895149 h 2762450"/>
              <a:gd name="connsiteX9" fmla="*/ 452387 w 1675178"/>
              <a:gd name="connsiteY9" fmla="*/ 885524 h 2762450"/>
              <a:gd name="connsiteX10" fmla="*/ 452387 w 1675178"/>
              <a:gd name="connsiteY10" fmla="*/ 1010653 h 2762450"/>
              <a:gd name="connsiteX11" fmla="*/ 298383 w 1675178"/>
              <a:gd name="connsiteY11" fmla="*/ 1010653 h 2762450"/>
              <a:gd name="connsiteX12" fmla="*/ 288758 w 1675178"/>
              <a:gd name="connsiteY12" fmla="*/ 1174282 h 2762450"/>
              <a:gd name="connsiteX13" fmla="*/ 173254 w 1675178"/>
              <a:gd name="connsiteY13" fmla="*/ 1174282 h 2762450"/>
              <a:gd name="connsiteX14" fmla="*/ 163629 w 1675178"/>
              <a:gd name="connsiteY14" fmla="*/ 1607419 h 2762450"/>
              <a:gd name="connsiteX15" fmla="*/ 0 w 1675178"/>
              <a:gd name="connsiteY15" fmla="*/ 1607419 h 2762450"/>
              <a:gd name="connsiteX16" fmla="*/ 0 w 1675178"/>
              <a:gd name="connsiteY16" fmla="*/ 1742173 h 2762450"/>
              <a:gd name="connsiteX17" fmla="*/ 298383 w 1675178"/>
              <a:gd name="connsiteY17" fmla="*/ 1742173 h 2762450"/>
              <a:gd name="connsiteX18" fmla="*/ 298383 w 1675178"/>
              <a:gd name="connsiteY18" fmla="*/ 2030930 h 2762450"/>
              <a:gd name="connsiteX19" fmla="*/ 154004 w 1675178"/>
              <a:gd name="connsiteY19" fmla="*/ 2030930 h 2762450"/>
              <a:gd name="connsiteX20" fmla="*/ 144379 w 1675178"/>
              <a:gd name="connsiteY20" fmla="*/ 2310063 h 2762450"/>
              <a:gd name="connsiteX21" fmla="*/ 0 w 1675178"/>
              <a:gd name="connsiteY21" fmla="*/ 2310063 h 2762450"/>
              <a:gd name="connsiteX22" fmla="*/ 0 w 1675178"/>
              <a:gd name="connsiteY22" fmla="*/ 2762450 h 2762450"/>
              <a:gd name="connsiteX23" fmla="*/ 154004 w 1675178"/>
              <a:gd name="connsiteY23" fmla="*/ 2762450 h 2762450"/>
              <a:gd name="connsiteX24" fmla="*/ 144379 w 1675178"/>
              <a:gd name="connsiteY24" fmla="*/ 2608446 h 2762450"/>
              <a:gd name="connsiteX25" fmla="*/ 452387 w 1675178"/>
              <a:gd name="connsiteY25" fmla="*/ 2608446 h 2762450"/>
              <a:gd name="connsiteX26" fmla="*/ 452387 w 1675178"/>
              <a:gd name="connsiteY26" fmla="*/ 2329314 h 2762450"/>
              <a:gd name="connsiteX27" fmla="*/ 770021 w 1675178"/>
              <a:gd name="connsiteY27" fmla="*/ 2329314 h 2762450"/>
              <a:gd name="connsiteX28" fmla="*/ 770021 w 1675178"/>
              <a:gd name="connsiteY28" fmla="*/ 2165684 h 2762450"/>
              <a:gd name="connsiteX29" fmla="*/ 924025 w 1675178"/>
              <a:gd name="connsiteY29" fmla="*/ 2175309 h 2762450"/>
              <a:gd name="connsiteX30" fmla="*/ 924025 w 1675178"/>
              <a:gd name="connsiteY30" fmla="*/ 1896177 h 2762450"/>
              <a:gd name="connsiteX31" fmla="*/ 1078029 w 1675178"/>
              <a:gd name="connsiteY31" fmla="*/ 1896177 h 2762450"/>
              <a:gd name="connsiteX32" fmla="*/ 1078029 w 1675178"/>
              <a:gd name="connsiteY32" fmla="*/ 1761423 h 2762450"/>
              <a:gd name="connsiteX33" fmla="*/ 1366787 w 1675178"/>
              <a:gd name="connsiteY33" fmla="*/ 1751798 h 2762450"/>
              <a:gd name="connsiteX34" fmla="*/ 1366787 w 1675178"/>
              <a:gd name="connsiteY34" fmla="*/ 1318661 h 2762450"/>
              <a:gd name="connsiteX35" fmla="*/ 1549667 w 1675178"/>
              <a:gd name="connsiteY35" fmla="*/ 1318661 h 2762450"/>
              <a:gd name="connsiteX36" fmla="*/ 1524433 w 1675178"/>
              <a:gd name="connsiteY36" fmla="*/ 853836 h 2762450"/>
              <a:gd name="connsiteX37" fmla="*/ 1675178 w 1675178"/>
              <a:gd name="connsiteY37" fmla="*/ 856911 h 2762450"/>
              <a:gd name="connsiteX38" fmla="*/ 1674795 w 1675178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549667 w 1681711"/>
              <a:gd name="connsiteY35" fmla="*/ 1318661 h 2762450"/>
              <a:gd name="connsiteX36" fmla="*/ 1524433 w 1681711"/>
              <a:gd name="connsiteY36" fmla="*/ 853836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549667 w 1681711"/>
              <a:gd name="connsiteY35" fmla="*/ 1318661 h 2762450"/>
              <a:gd name="connsiteX36" fmla="*/ 1524599 w 1681711"/>
              <a:gd name="connsiteY36" fmla="*/ 879300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549667 w 1681711"/>
              <a:gd name="connsiteY35" fmla="*/ 1318661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530784 w 1681711"/>
              <a:gd name="connsiteY35" fmla="*/ 1287004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360635 w 1681711"/>
              <a:gd name="connsiteY35" fmla="*/ 1279618 h 2762450"/>
              <a:gd name="connsiteX36" fmla="*/ 1530784 w 1681711"/>
              <a:gd name="connsiteY36" fmla="*/ 1287004 h 2762450"/>
              <a:gd name="connsiteX37" fmla="*/ 1524765 w 1681711"/>
              <a:gd name="connsiteY37" fmla="*/ 866663 h 2762450"/>
              <a:gd name="connsiteX38" fmla="*/ 1681711 w 1681711"/>
              <a:gd name="connsiteY38" fmla="*/ 863324 h 2762450"/>
              <a:gd name="connsiteX39" fmla="*/ 1674795 w 1681711"/>
              <a:gd name="connsiteY39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6787 w 1681711"/>
              <a:gd name="connsiteY34" fmla="*/ 1318661 h 2762450"/>
              <a:gd name="connsiteX35" fmla="*/ 1367134 w 1681711"/>
              <a:gd name="connsiteY35" fmla="*/ 1286061 h 2762450"/>
              <a:gd name="connsiteX36" fmla="*/ 1530784 w 1681711"/>
              <a:gd name="connsiteY36" fmla="*/ 1287004 h 2762450"/>
              <a:gd name="connsiteX37" fmla="*/ 1524765 w 1681711"/>
              <a:gd name="connsiteY37" fmla="*/ 866663 h 2762450"/>
              <a:gd name="connsiteX38" fmla="*/ 1681711 w 1681711"/>
              <a:gd name="connsiteY38" fmla="*/ 863324 h 2762450"/>
              <a:gd name="connsiteX39" fmla="*/ 1674795 w 1681711"/>
              <a:gd name="connsiteY39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7134 w 1681711"/>
              <a:gd name="connsiteY34" fmla="*/ 1286061 h 2762450"/>
              <a:gd name="connsiteX35" fmla="*/ 1530784 w 1681711"/>
              <a:gd name="connsiteY35" fmla="*/ 1287004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8029 w 1681711"/>
              <a:gd name="connsiteY32" fmla="*/ 1761423 h 2762450"/>
              <a:gd name="connsiteX33" fmla="*/ 1366787 w 1681711"/>
              <a:gd name="connsiteY33" fmla="*/ 1751798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1796 w 1681711"/>
              <a:gd name="connsiteY32" fmla="*/ 1742499 h 2762450"/>
              <a:gd name="connsiteX33" fmla="*/ 1366787 w 1681711"/>
              <a:gd name="connsiteY33" fmla="*/ 1751798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78029 w 1681711"/>
              <a:gd name="connsiteY31" fmla="*/ 1896177 h 2762450"/>
              <a:gd name="connsiteX32" fmla="*/ 1071796 w 1681711"/>
              <a:gd name="connsiteY32" fmla="*/ 1742499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24025 w 1681711"/>
              <a:gd name="connsiteY30" fmla="*/ 1896177 h 2762450"/>
              <a:gd name="connsiteX31" fmla="*/ 1065445 w 1681711"/>
              <a:gd name="connsiteY31" fmla="*/ 1889964 h 2762450"/>
              <a:gd name="connsiteX32" fmla="*/ 1071796 w 1681711"/>
              <a:gd name="connsiteY32" fmla="*/ 1742499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11424 w 1681711"/>
              <a:gd name="connsiteY30" fmla="*/ 1870912 h 2762450"/>
              <a:gd name="connsiteX31" fmla="*/ 1065445 w 1681711"/>
              <a:gd name="connsiteY31" fmla="*/ 1889964 h 2762450"/>
              <a:gd name="connsiteX32" fmla="*/ 1071796 w 1681711"/>
              <a:gd name="connsiteY32" fmla="*/ 1742499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11424 w 1681711"/>
              <a:gd name="connsiteY30" fmla="*/ 1870912 h 2762450"/>
              <a:gd name="connsiteX31" fmla="*/ 1065561 w 1681711"/>
              <a:gd name="connsiteY31" fmla="*/ 1871049 h 2762450"/>
              <a:gd name="connsiteX32" fmla="*/ 1071796 w 1681711"/>
              <a:gd name="connsiteY32" fmla="*/ 1742499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025 w 1681711"/>
              <a:gd name="connsiteY29" fmla="*/ 2175309 h 2762450"/>
              <a:gd name="connsiteX30" fmla="*/ 911424 w 1681711"/>
              <a:gd name="connsiteY30" fmla="*/ 1870912 h 2762450"/>
              <a:gd name="connsiteX31" fmla="*/ 1065561 w 1681711"/>
              <a:gd name="connsiteY31" fmla="*/ 1871049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05073 w 1681711"/>
              <a:gd name="connsiteY29" fmla="*/ 2150065 h 2762450"/>
              <a:gd name="connsiteX30" fmla="*/ 911424 w 1681711"/>
              <a:gd name="connsiteY30" fmla="*/ 1870912 h 2762450"/>
              <a:gd name="connsiteX31" fmla="*/ 1065561 w 1681711"/>
              <a:gd name="connsiteY31" fmla="*/ 1871049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05073 w 1681711"/>
              <a:gd name="connsiteY29" fmla="*/ 2150065 h 2762450"/>
              <a:gd name="connsiteX30" fmla="*/ 911424 w 1681711"/>
              <a:gd name="connsiteY30" fmla="*/ 1870912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05073 w 1681711"/>
              <a:gd name="connsiteY29" fmla="*/ 2150065 h 2762450"/>
              <a:gd name="connsiteX30" fmla="*/ 911523 w 1681711"/>
              <a:gd name="connsiteY30" fmla="*/ 1902800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05073 w 1681711"/>
              <a:gd name="connsiteY29" fmla="*/ 2150065 h 2762450"/>
              <a:gd name="connsiteX30" fmla="*/ 917973 w 1681711"/>
              <a:gd name="connsiteY30" fmla="*/ 1877536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224 w 1681711"/>
              <a:gd name="connsiteY29" fmla="*/ 2156571 h 2762450"/>
              <a:gd name="connsiteX30" fmla="*/ 917973 w 1681711"/>
              <a:gd name="connsiteY30" fmla="*/ 1877536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224 w 1681711"/>
              <a:gd name="connsiteY29" fmla="*/ 2156571 h 2762450"/>
              <a:gd name="connsiteX30" fmla="*/ 911722 w 1681711"/>
              <a:gd name="connsiteY30" fmla="*/ 1864971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224 w 1681711"/>
              <a:gd name="connsiteY29" fmla="*/ 2156571 h 2762450"/>
              <a:gd name="connsiteX30" fmla="*/ 918172 w 1681711"/>
              <a:gd name="connsiteY30" fmla="*/ 1896858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4795 w 1681711"/>
              <a:gd name="connsiteY0" fmla="*/ 0 h 2762450"/>
              <a:gd name="connsiteX1" fmla="*/ 1357162 w 1681711"/>
              <a:gd name="connsiteY1" fmla="*/ 9625 h 2762450"/>
              <a:gd name="connsiteX2" fmla="*/ 1357309 w 1681711"/>
              <a:gd name="connsiteY2" fmla="*/ 138239 h 2762450"/>
              <a:gd name="connsiteX3" fmla="*/ 1206956 w 1681711"/>
              <a:gd name="connsiteY3" fmla="*/ 134994 h 2762450"/>
              <a:gd name="connsiteX4" fmla="*/ 1206828 w 1681711"/>
              <a:gd name="connsiteY4" fmla="*/ 283915 h 2762450"/>
              <a:gd name="connsiteX5" fmla="*/ 748339 w 1681711"/>
              <a:gd name="connsiteY5" fmla="*/ 283458 h 2762450"/>
              <a:gd name="connsiteX6" fmla="*/ 754208 w 1681711"/>
              <a:gd name="connsiteY6" fmla="*/ 555473 h 2762450"/>
              <a:gd name="connsiteX7" fmla="*/ 596766 w 1681711"/>
              <a:gd name="connsiteY7" fmla="*/ 587141 h 2762450"/>
              <a:gd name="connsiteX8" fmla="*/ 606391 w 1681711"/>
              <a:gd name="connsiteY8" fmla="*/ 895149 h 2762450"/>
              <a:gd name="connsiteX9" fmla="*/ 452387 w 1681711"/>
              <a:gd name="connsiteY9" fmla="*/ 885524 h 2762450"/>
              <a:gd name="connsiteX10" fmla="*/ 452387 w 1681711"/>
              <a:gd name="connsiteY10" fmla="*/ 1010653 h 2762450"/>
              <a:gd name="connsiteX11" fmla="*/ 298383 w 1681711"/>
              <a:gd name="connsiteY11" fmla="*/ 1010653 h 2762450"/>
              <a:gd name="connsiteX12" fmla="*/ 288758 w 1681711"/>
              <a:gd name="connsiteY12" fmla="*/ 1174282 h 2762450"/>
              <a:gd name="connsiteX13" fmla="*/ 173254 w 1681711"/>
              <a:gd name="connsiteY13" fmla="*/ 1174282 h 2762450"/>
              <a:gd name="connsiteX14" fmla="*/ 163629 w 1681711"/>
              <a:gd name="connsiteY14" fmla="*/ 1607419 h 2762450"/>
              <a:gd name="connsiteX15" fmla="*/ 0 w 1681711"/>
              <a:gd name="connsiteY15" fmla="*/ 1607419 h 2762450"/>
              <a:gd name="connsiteX16" fmla="*/ 0 w 1681711"/>
              <a:gd name="connsiteY16" fmla="*/ 1742173 h 2762450"/>
              <a:gd name="connsiteX17" fmla="*/ 298383 w 1681711"/>
              <a:gd name="connsiteY17" fmla="*/ 1742173 h 2762450"/>
              <a:gd name="connsiteX18" fmla="*/ 298383 w 1681711"/>
              <a:gd name="connsiteY18" fmla="*/ 2030930 h 2762450"/>
              <a:gd name="connsiteX19" fmla="*/ 154004 w 1681711"/>
              <a:gd name="connsiteY19" fmla="*/ 2030930 h 2762450"/>
              <a:gd name="connsiteX20" fmla="*/ 144379 w 1681711"/>
              <a:gd name="connsiteY20" fmla="*/ 2310063 h 2762450"/>
              <a:gd name="connsiteX21" fmla="*/ 0 w 1681711"/>
              <a:gd name="connsiteY21" fmla="*/ 2310063 h 2762450"/>
              <a:gd name="connsiteX22" fmla="*/ 0 w 1681711"/>
              <a:gd name="connsiteY22" fmla="*/ 2762450 h 2762450"/>
              <a:gd name="connsiteX23" fmla="*/ 154004 w 1681711"/>
              <a:gd name="connsiteY23" fmla="*/ 2762450 h 2762450"/>
              <a:gd name="connsiteX24" fmla="*/ 144379 w 1681711"/>
              <a:gd name="connsiteY24" fmla="*/ 2608446 h 2762450"/>
              <a:gd name="connsiteX25" fmla="*/ 452387 w 1681711"/>
              <a:gd name="connsiteY25" fmla="*/ 2608446 h 2762450"/>
              <a:gd name="connsiteX26" fmla="*/ 452387 w 1681711"/>
              <a:gd name="connsiteY26" fmla="*/ 2329314 h 2762450"/>
              <a:gd name="connsiteX27" fmla="*/ 770021 w 1681711"/>
              <a:gd name="connsiteY27" fmla="*/ 2329314 h 2762450"/>
              <a:gd name="connsiteX28" fmla="*/ 770021 w 1681711"/>
              <a:gd name="connsiteY28" fmla="*/ 2165684 h 2762450"/>
              <a:gd name="connsiteX29" fmla="*/ 924325 w 1681711"/>
              <a:gd name="connsiteY29" fmla="*/ 2163078 h 2762450"/>
              <a:gd name="connsiteX30" fmla="*/ 918172 w 1681711"/>
              <a:gd name="connsiteY30" fmla="*/ 1896858 h 2762450"/>
              <a:gd name="connsiteX31" fmla="*/ 1059326 w 1681711"/>
              <a:gd name="connsiteY31" fmla="*/ 1890236 h 2762450"/>
              <a:gd name="connsiteX32" fmla="*/ 1059211 w 1681711"/>
              <a:gd name="connsiteY32" fmla="*/ 1742625 h 2762450"/>
              <a:gd name="connsiteX33" fmla="*/ 1366936 w 1681711"/>
              <a:gd name="connsiteY33" fmla="*/ 1739224 h 2762450"/>
              <a:gd name="connsiteX34" fmla="*/ 1367134 w 1681711"/>
              <a:gd name="connsiteY34" fmla="*/ 1286061 h 2762450"/>
              <a:gd name="connsiteX35" fmla="*/ 1524600 w 1681711"/>
              <a:gd name="connsiteY35" fmla="*/ 1293448 h 2762450"/>
              <a:gd name="connsiteX36" fmla="*/ 1524765 w 1681711"/>
              <a:gd name="connsiteY36" fmla="*/ 866663 h 2762450"/>
              <a:gd name="connsiteX37" fmla="*/ 1681711 w 1681711"/>
              <a:gd name="connsiteY37" fmla="*/ 863324 h 2762450"/>
              <a:gd name="connsiteX38" fmla="*/ 1674795 w 1681711"/>
              <a:gd name="connsiteY38" fmla="*/ 0 h 2762450"/>
              <a:gd name="connsiteX0" fmla="*/ 1679740 w 1681711"/>
              <a:gd name="connsiteY0" fmla="*/ 4664 h 2752825"/>
              <a:gd name="connsiteX1" fmla="*/ 1357162 w 1681711"/>
              <a:gd name="connsiteY1" fmla="*/ 0 h 2752825"/>
              <a:gd name="connsiteX2" fmla="*/ 1357309 w 1681711"/>
              <a:gd name="connsiteY2" fmla="*/ 128614 h 2752825"/>
              <a:gd name="connsiteX3" fmla="*/ 1206956 w 1681711"/>
              <a:gd name="connsiteY3" fmla="*/ 125369 h 2752825"/>
              <a:gd name="connsiteX4" fmla="*/ 1206828 w 1681711"/>
              <a:gd name="connsiteY4" fmla="*/ 274290 h 2752825"/>
              <a:gd name="connsiteX5" fmla="*/ 748339 w 1681711"/>
              <a:gd name="connsiteY5" fmla="*/ 273833 h 2752825"/>
              <a:gd name="connsiteX6" fmla="*/ 754208 w 1681711"/>
              <a:gd name="connsiteY6" fmla="*/ 545848 h 2752825"/>
              <a:gd name="connsiteX7" fmla="*/ 596766 w 1681711"/>
              <a:gd name="connsiteY7" fmla="*/ 577516 h 2752825"/>
              <a:gd name="connsiteX8" fmla="*/ 606391 w 1681711"/>
              <a:gd name="connsiteY8" fmla="*/ 885524 h 2752825"/>
              <a:gd name="connsiteX9" fmla="*/ 452387 w 1681711"/>
              <a:gd name="connsiteY9" fmla="*/ 875899 h 2752825"/>
              <a:gd name="connsiteX10" fmla="*/ 452387 w 1681711"/>
              <a:gd name="connsiteY10" fmla="*/ 1001028 h 2752825"/>
              <a:gd name="connsiteX11" fmla="*/ 298383 w 1681711"/>
              <a:gd name="connsiteY11" fmla="*/ 1001028 h 2752825"/>
              <a:gd name="connsiteX12" fmla="*/ 288758 w 1681711"/>
              <a:gd name="connsiteY12" fmla="*/ 1164657 h 2752825"/>
              <a:gd name="connsiteX13" fmla="*/ 173254 w 1681711"/>
              <a:gd name="connsiteY13" fmla="*/ 1164657 h 2752825"/>
              <a:gd name="connsiteX14" fmla="*/ 163629 w 1681711"/>
              <a:gd name="connsiteY14" fmla="*/ 1597794 h 2752825"/>
              <a:gd name="connsiteX15" fmla="*/ 0 w 1681711"/>
              <a:gd name="connsiteY15" fmla="*/ 1597794 h 2752825"/>
              <a:gd name="connsiteX16" fmla="*/ 0 w 1681711"/>
              <a:gd name="connsiteY16" fmla="*/ 1732548 h 2752825"/>
              <a:gd name="connsiteX17" fmla="*/ 298383 w 1681711"/>
              <a:gd name="connsiteY17" fmla="*/ 1732548 h 2752825"/>
              <a:gd name="connsiteX18" fmla="*/ 298383 w 1681711"/>
              <a:gd name="connsiteY18" fmla="*/ 2021305 h 2752825"/>
              <a:gd name="connsiteX19" fmla="*/ 154004 w 1681711"/>
              <a:gd name="connsiteY19" fmla="*/ 2021305 h 2752825"/>
              <a:gd name="connsiteX20" fmla="*/ 144379 w 1681711"/>
              <a:gd name="connsiteY20" fmla="*/ 2300438 h 2752825"/>
              <a:gd name="connsiteX21" fmla="*/ 0 w 1681711"/>
              <a:gd name="connsiteY21" fmla="*/ 2300438 h 2752825"/>
              <a:gd name="connsiteX22" fmla="*/ 0 w 1681711"/>
              <a:gd name="connsiteY22" fmla="*/ 2752825 h 2752825"/>
              <a:gd name="connsiteX23" fmla="*/ 154004 w 1681711"/>
              <a:gd name="connsiteY23" fmla="*/ 2752825 h 2752825"/>
              <a:gd name="connsiteX24" fmla="*/ 144379 w 1681711"/>
              <a:gd name="connsiteY24" fmla="*/ 2598821 h 2752825"/>
              <a:gd name="connsiteX25" fmla="*/ 452387 w 1681711"/>
              <a:gd name="connsiteY25" fmla="*/ 2598821 h 2752825"/>
              <a:gd name="connsiteX26" fmla="*/ 452387 w 1681711"/>
              <a:gd name="connsiteY26" fmla="*/ 2319689 h 2752825"/>
              <a:gd name="connsiteX27" fmla="*/ 770021 w 1681711"/>
              <a:gd name="connsiteY27" fmla="*/ 2319689 h 2752825"/>
              <a:gd name="connsiteX28" fmla="*/ 770021 w 1681711"/>
              <a:gd name="connsiteY28" fmla="*/ 2156059 h 2752825"/>
              <a:gd name="connsiteX29" fmla="*/ 924325 w 1681711"/>
              <a:gd name="connsiteY29" fmla="*/ 2153453 h 2752825"/>
              <a:gd name="connsiteX30" fmla="*/ 918172 w 1681711"/>
              <a:gd name="connsiteY30" fmla="*/ 1887233 h 2752825"/>
              <a:gd name="connsiteX31" fmla="*/ 1059326 w 1681711"/>
              <a:gd name="connsiteY31" fmla="*/ 1880611 h 2752825"/>
              <a:gd name="connsiteX32" fmla="*/ 1059211 w 1681711"/>
              <a:gd name="connsiteY32" fmla="*/ 1733000 h 2752825"/>
              <a:gd name="connsiteX33" fmla="*/ 1366936 w 1681711"/>
              <a:gd name="connsiteY33" fmla="*/ 1729599 h 2752825"/>
              <a:gd name="connsiteX34" fmla="*/ 1367134 w 1681711"/>
              <a:gd name="connsiteY34" fmla="*/ 1276436 h 2752825"/>
              <a:gd name="connsiteX35" fmla="*/ 1524600 w 1681711"/>
              <a:gd name="connsiteY35" fmla="*/ 1283823 h 2752825"/>
              <a:gd name="connsiteX36" fmla="*/ 1524765 w 1681711"/>
              <a:gd name="connsiteY36" fmla="*/ 857038 h 2752825"/>
              <a:gd name="connsiteX37" fmla="*/ 1681711 w 1681711"/>
              <a:gd name="connsiteY37" fmla="*/ 853699 h 2752825"/>
              <a:gd name="connsiteX38" fmla="*/ 1679740 w 1681711"/>
              <a:gd name="connsiteY38" fmla="*/ 4664 h 2752825"/>
              <a:gd name="connsiteX0" fmla="*/ 1684685 w 1684688"/>
              <a:gd name="connsiteY0" fmla="*/ 0 h 2757686"/>
              <a:gd name="connsiteX1" fmla="*/ 1357162 w 1684688"/>
              <a:gd name="connsiteY1" fmla="*/ 4861 h 2757686"/>
              <a:gd name="connsiteX2" fmla="*/ 1357309 w 1684688"/>
              <a:gd name="connsiteY2" fmla="*/ 133475 h 2757686"/>
              <a:gd name="connsiteX3" fmla="*/ 1206956 w 1684688"/>
              <a:gd name="connsiteY3" fmla="*/ 130230 h 2757686"/>
              <a:gd name="connsiteX4" fmla="*/ 1206828 w 1684688"/>
              <a:gd name="connsiteY4" fmla="*/ 279151 h 2757686"/>
              <a:gd name="connsiteX5" fmla="*/ 748339 w 1684688"/>
              <a:gd name="connsiteY5" fmla="*/ 278694 h 2757686"/>
              <a:gd name="connsiteX6" fmla="*/ 754208 w 1684688"/>
              <a:gd name="connsiteY6" fmla="*/ 550709 h 2757686"/>
              <a:gd name="connsiteX7" fmla="*/ 596766 w 1684688"/>
              <a:gd name="connsiteY7" fmla="*/ 582377 h 2757686"/>
              <a:gd name="connsiteX8" fmla="*/ 606391 w 1684688"/>
              <a:gd name="connsiteY8" fmla="*/ 890385 h 2757686"/>
              <a:gd name="connsiteX9" fmla="*/ 452387 w 1684688"/>
              <a:gd name="connsiteY9" fmla="*/ 880760 h 2757686"/>
              <a:gd name="connsiteX10" fmla="*/ 452387 w 1684688"/>
              <a:gd name="connsiteY10" fmla="*/ 1005889 h 2757686"/>
              <a:gd name="connsiteX11" fmla="*/ 298383 w 1684688"/>
              <a:gd name="connsiteY11" fmla="*/ 1005889 h 2757686"/>
              <a:gd name="connsiteX12" fmla="*/ 288758 w 1684688"/>
              <a:gd name="connsiteY12" fmla="*/ 1169518 h 2757686"/>
              <a:gd name="connsiteX13" fmla="*/ 173254 w 1684688"/>
              <a:gd name="connsiteY13" fmla="*/ 1169518 h 2757686"/>
              <a:gd name="connsiteX14" fmla="*/ 163629 w 1684688"/>
              <a:gd name="connsiteY14" fmla="*/ 1602655 h 2757686"/>
              <a:gd name="connsiteX15" fmla="*/ 0 w 1684688"/>
              <a:gd name="connsiteY15" fmla="*/ 1602655 h 2757686"/>
              <a:gd name="connsiteX16" fmla="*/ 0 w 1684688"/>
              <a:gd name="connsiteY16" fmla="*/ 1737409 h 2757686"/>
              <a:gd name="connsiteX17" fmla="*/ 298383 w 1684688"/>
              <a:gd name="connsiteY17" fmla="*/ 1737409 h 2757686"/>
              <a:gd name="connsiteX18" fmla="*/ 298383 w 1684688"/>
              <a:gd name="connsiteY18" fmla="*/ 2026166 h 2757686"/>
              <a:gd name="connsiteX19" fmla="*/ 154004 w 1684688"/>
              <a:gd name="connsiteY19" fmla="*/ 2026166 h 2757686"/>
              <a:gd name="connsiteX20" fmla="*/ 144379 w 1684688"/>
              <a:gd name="connsiteY20" fmla="*/ 2305299 h 2757686"/>
              <a:gd name="connsiteX21" fmla="*/ 0 w 1684688"/>
              <a:gd name="connsiteY21" fmla="*/ 2305299 h 2757686"/>
              <a:gd name="connsiteX22" fmla="*/ 0 w 1684688"/>
              <a:gd name="connsiteY22" fmla="*/ 2757686 h 2757686"/>
              <a:gd name="connsiteX23" fmla="*/ 154004 w 1684688"/>
              <a:gd name="connsiteY23" fmla="*/ 2757686 h 2757686"/>
              <a:gd name="connsiteX24" fmla="*/ 144379 w 1684688"/>
              <a:gd name="connsiteY24" fmla="*/ 2603682 h 2757686"/>
              <a:gd name="connsiteX25" fmla="*/ 452387 w 1684688"/>
              <a:gd name="connsiteY25" fmla="*/ 2603682 h 2757686"/>
              <a:gd name="connsiteX26" fmla="*/ 452387 w 1684688"/>
              <a:gd name="connsiteY26" fmla="*/ 2324550 h 2757686"/>
              <a:gd name="connsiteX27" fmla="*/ 770021 w 1684688"/>
              <a:gd name="connsiteY27" fmla="*/ 2324550 h 2757686"/>
              <a:gd name="connsiteX28" fmla="*/ 770021 w 1684688"/>
              <a:gd name="connsiteY28" fmla="*/ 2160920 h 2757686"/>
              <a:gd name="connsiteX29" fmla="*/ 924325 w 1684688"/>
              <a:gd name="connsiteY29" fmla="*/ 2158314 h 2757686"/>
              <a:gd name="connsiteX30" fmla="*/ 918172 w 1684688"/>
              <a:gd name="connsiteY30" fmla="*/ 1892094 h 2757686"/>
              <a:gd name="connsiteX31" fmla="*/ 1059326 w 1684688"/>
              <a:gd name="connsiteY31" fmla="*/ 1885472 h 2757686"/>
              <a:gd name="connsiteX32" fmla="*/ 1059211 w 1684688"/>
              <a:gd name="connsiteY32" fmla="*/ 1737861 h 2757686"/>
              <a:gd name="connsiteX33" fmla="*/ 1366936 w 1684688"/>
              <a:gd name="connsiteY33" fmla="*/ 1734460 h 2757686"/>
              <a:gd name="connsiteX34" fmla="*/ 1367134 w 1684688"/>
              <a:gd name="connsiteY34" fmla="*/ 1281297 h 2757686"/>
              <a:gd name="connsiteX35" fmla="*/ 1524600 w 1684688"/>
              <a:gd name="connsiteY35" fmla="*/ 1288684 h 2757686"/>
              <a:gd name="connsiteX36" fmla="*/ 1524765 w 1684688"/>
              <a:gd name="connsiteY36" fmla="*/ 861899 h 2757686"/>
              <a:gd name="connsiteX37" fmla="*/ 1681711 w 1684688"/>
              <a:gd name="connsiteY37" fmla="*/ 858560 h 2757686"/>
              <a:gd name="connsiteX38" fmla="*/ 1684685 w 1684688"/>
              <a:gd name="connsiteY38" fmla="*/ 0 h 2757686"/>
              <a:gd name="connsiteX0" fmla="*/ 1670578 w 1681711"/>
              <a:gd name="connsiteY0" fmla="*/ 0 h 2757686"/>
              <a:gd name="connsiteX1" fmla="*/ 1357162 w 1681711"/>
              <a:gd name="connsiteY1" fmla="*/ 4861 h 2757686"/>
              <a:gd name="connsiteX2" fmla="*/ 1357309 w 1681711"/>
              <a:gd name="connsiteY2" fmla="*/ 133475 h 2757686"/>
              <a:gd name="connsiteX3" fmla="*/ 1206956 w 1681711"/>
              <a:gd name="connsiteY3" fmla="*/ 130230 h 2757686"/>
              <a:gd name="connsiteX4" fmla="*/ 1206828 w 1681711"/>
              <a:gd name="connsiteY4" fmla="*/ 279151 h 2757686"/>
              <a:gd name="connsiteX5" fmla="*/ 748339 w 1681711"/>
              <a:gd name="connsiteY5" fmla="*/ 278694 h 2757686"/>
              <a:gd name="connsiteX6" fmla="*/ 754208 w 1681711"/>
              <a:gd name="connsiteY6" fmla="*/ 550709 h 2757686"/>
              <a:gd name="connsiteX7" fmla="*/ 596766 w 1681711"/>
              <a:gd name="connsiteY7" fmla="*/ 582377 h 2757686"/>
              <a:gd name="connsiteX8" fmla="*/ 606391 w 1681711"/>
              <a:gd name="connsiteY8" fmla="*/ 890385 h 2757686"/>
              <a:gd name="connsiteX9" fmla="*/ 452387 w 1681711"/>
              <a:gd name="connsiteY9" fmla="*/ 880760 h 2757686"/>
              <a:gd name="connsiteX10" fmla="*/ 452387 w 1681711"/>
              <a:gd name="connsiteY10" fmla="*/ 1005889 h 2757686"/>
              <a:gd name="connsiteX11" fmla="*/ 298383 w 1681711"/>
              <a:gd name="connsiteY11" fmla="*/ 1005889 h 2757686"/>
              <a:gd name="connsiteX12" fmla="*/ 288758 w 1681711"/>
              <a:gd name="connsiteY12" fmla="*/ 1169518 h 2757686"/>
              <a:gd name="connsiteX13" fmla="*/ 173254 w 1681711"/>
              <a:gd name="connsiteY13" fmla="*/ 1169518 h 2757686"/>
              <a:gd name="connsiteX14" fmla="*/ 163629 w 1681711"/>
              <a:gd name="connsiteY14" fmla="*/ 1602655 h 2757686"/>
              <a:gd name="connsiteX15" fmla="*/ 0 w 1681711"/>
              <a:gd name="connsiteY15" fmla="*/ 1602655 h 2757686"/>
              <a:gd name="connsiteX16" fmla="*/ 0 w 1681711"/>
              <a:gd name="connsiteY16" fmla="*/ 1737409 h 2757686"/>
              <a:gd name="connsiteX17" fmla="*/ 298383 w 1681711"/>
              <a:gd name="connsiteY17" fmla="*/ 1737409 h 2757686"/>
              <a:gd name="connsiteX18" fmla="*/ 298383 w 1681711"/>
              <a:gd name="connsiteY18" fmla="*/ 2026166 h 2757686"/>
              <a:gd name="connsiteX19" fmla="*/ 154004 w 1681711"/>
              <a:gd name="connsiteY19" fmla="*/ 2026166 h 2757686"/>
              <a:gd name="connsiteX20" fmla="*/ 144379 w 1681711"/>
              <a:gd name="connsiteY20" fmla="*/ 2305299 h 2757686"/>
              <a:gd name="connsiteX21" fmla="*/ 0 w 1681711"/>
              <a:gd name="connsiteY21" fmla="*/ 2305299 h 2757686"/>
              <a:gd name="connsiteX22" fmla="*/ 0 w 1681711"/>
              <a:gd name="connsiteY22" fmla="*/ 2757686 h 2757686"/>
              <a:gd name="connsiteX23" fmla="*/ 154004 w 1681711"/>
              <a:gd name="connsiteY23" fmla="*/ 2757686 h 2757686"/>
              <a:gd name="connsiteX24" fmla="*/ 144379 w 1681711"/>
              <a:gd name="connsiteY24" fmla="*/ 2603682 h 2757686"/>
              <a:gd name="connsiteX25" fmla="*/ 452387 w 1681711"/>
              <a:gd name="connsiteY25" fmla="*/ 2603682 h 2757686"/>
              <a:gd name="connsiteX26" fmla="*/ 452387 w 1681711"/>
              <a:gd name="connsiteY26" fmla="*/ 2324550 h 2757686"/>
              <a:gd name="connsiteX27" fmla="*/ 770021 w 1681711"/>
              <a:gd name="connsiteY27" fmla="*/ 2324550 h 2757686"/>
              <a:gd name="connsiteX28" fmla="*/ 770021 w 1681711"/>
              <a:gd name="connsiteY28" fmla="*/ 2160920 h 2757686"/>
              <a:gd name="connsiteX29" fmla="*/ 924325 w 1681711"/>
              <a:gd name="connsiteY29" fmla="*/ 2158314 h 2757686"/>
              <a:gd name="connsiteX30" fmla="*/ 918172 w 1681711"/>
              <a:gd name="connsiteY30" fmla="*/ 1892094 h 2757686"/>
              <a:gd name="connsiteX31" fmla="*/ 1059326 w 1681711"/>
              <a:gd name="connsiteY31" fmla="*/ 1885472 h 2757686"/>
              <a:gd name="connsiteX32" fmla="*/ 1059211 w 1681711"/>
              <a:gd name="connsiteY32" fmla="*/ 1737861 h 2757686"/>
              <a:gd name="connsiteX33" fmla="*/ 1366936 w 1681711"/>
              <a:gd name="connsiteY33" fmla="*/ 1734460 h 2757686"/>
              <a:gd name="connsiteX34" fmla="*/ 1367134 w 1681711"/>
              <a:gd name="connsiteY34" fmla="*/ 1281297 h 2757686"/>
              <a:gd name="connsiteX35" fmla="*/ 1524600 w 1681711"/>
              <a:gd name="connsiteY35" fmla="*/ 1288684 h 2757686"/>
              <a:gd name="connsiteX36" fmla="*/ 1524765 w 1681711"/>
              <a:gd name="connsiteY36" fmla="*/ 861899 h 2757686"/>
              <a:gd name="connsiteX37" fmla="*/ 1681711 w 1681711"/>
              <a:gd name="connsiteY37" fmla="*/ 858560 h 2757686"/>
              <a:gd name="connsiteX38" fmla="*/ 1670578 w 1681711"/>
              <a:gd name="connsiteY38" fmla="*/ 0 h 2757686"/>
              <a:gd name="connsiteX0" fmla="*/ 1685049 w 1685052"/>
              <a:gd name="connsiteY0" fmla="*/ 0 h 2762449"/>
              <a:gd name="connsiteX1" fmla="*/ 1357162 w 1685052"/>
              <a:gd name="connsiteY1" fmla="*/ 9624 h 2762449"/>
              <a:gd name="connsiteX2" fmla="*/ 1357309 w 1685052"/>
              <a:gd name="connsiteY2" fmla="*/ 138238 h 2762449"/>
              <a:gd name="connsiteX3" fmla="*/ 1206956 w 1685052"/>
              <a:gd name="connsiteY3" fmla="*/ 134993 h 2762449"/>
              <a:gd name="connsiteX4" fmla="*/ 1206828 w 1685052"/>
              <a:gd name="connsiteY4" fmla="*/ 283914 h 2762449"/>
              <a:gd name="connsiteX5" fmla="*/ 748339 w 1685052"/>
              <a:gd name="connsiteY5" fmla="*/ 283457 h 2762449"/>
              <a:gd name="connsiteX6" fmla="*/ 754208 w 1685052"/>
              <a:gd name="connsiteY6" fmla="*/ 555472 h 2762449"/>
              <a:gd name="connsiteX7" fmla="*/ 596766 w 1685052"/>
              <a:gd name="connsiteY7" fmla="*/ 587140 h 2762449"/>
              <a:gd name="connsiteX8" fmla="*/ 606391 w 1685052"/>
              <a:gd name="connsiteY8" fmla="*/ 895148 h 2762449"/>
              <a:gd name="connsiteX9" fmla="*/ 452387 w 1685052"/>
              <a:gd name="connsiteY9" fmla="*/ 885523 h 2762449"/>
              <a:gd name="connsiteX10" fmla="*/ 452387 w 1685052"/>
              <a:gd name="connsiteY10" fmla="*/ 1010652 h 2762449"/>
              <a:gd name="connsiteX11" fmla="*/ 298383 w 1685052"/>
              <a:gd name="connsiteY11" fmla="*/ 1010652 h 2762449"/>
              <a:gd name="connsiteX12" fmla="*/ 288758 w 1685052"/>
              <a:gd name="connsiteY12" fmla="*/ 1174281 h 2762449"/>
              <a:gd name="connsiteX13" fmla="*/ 173254 w 1685052"/>
              <a:gd name="connsiteY13" fmla="*/ 1174281 h 2762449"/>
              <a:gd name="connsiteX14" fmla="*/ 163629 w 1685052"/>
              <a:gd name="connsiteY14" fmla="*/ 1607418 h 2762449"/>
              <a:gd name="connsiteX15" fmla="*/ 0 w 1685052"/>
              <a:gd name="connsiteY15" fmla="*/ 1607418 h 2762449"/>
              <a:gd name="connsiteX16" fmla="*/ 0 w 1685052"/>
              <a:gd name="connsiteY16" fmla="*/ 1742172 h 2762449"/>
              <a:gd name="connsiteX17" fmla="*/ 298383 w 1685052"/>
              <a:gd name="connsiteY17" fmla="*/ 1742172 h 2762449"/>
              <a:gd name="connsiteX18" fmla="*/ 298383 w 1685052"/>
              <a:gd name="connsiteY18" fmla="*/ 2030929 h 2762449"/>
              <a:gd name="connsiteX19" fmla="*/ 154004 w 1685052"/>
              <a:gd name="connsiteY19" fmla="*/ 2030929 h 2762449"/>
              <a:gd name="connsiteX20" fmla="*/ 144379 w 1685052"/>
              <a:gd name="connsiteY20" fmla="*/ 2310062 h 2762449"/>
              <a:gd name="connsiteX21" fmla="*/ 0 w 1685052"/>
              <a:gd name="connsiteY21" fmla="*/ 2310062 h 2762449"/>
              <a:gd name="connsiteX22" fmla="*/ 0 w 1685052"/>
              <a:gd name="connsiteY22" fmla="*/ 2762449 h 2762449"/>
              <a:gd name="connsiteX23" fmla="*/ 154004 w 1685052"/>
              <a:gd name="connsiteY23" fmla="*/ 2762449 h 2762449"/>
              <a:gd name="connsiteX24" fmla="*/ 144379 w 1685052"/>
              <a:gd name="connsiteY24" fmla="*/ 2608445 h 2762449"/>
              <a:gd name="connsiteX25" fmla="*/ 452387 w 1685052"/>
              <a:gd name="connsiteY25" fmla="*/ 2608445 h 2762449"/>
              <a:gd name="connsiteX26" fmla="*/ 452387 w 1685052"/>
              <a:gd name="connsiteY26" fmla="*/ 2329313 h 2762449"/>
              <a:gd name="connsiteX27" fmla="*/ 770021 w 1685052"/>
              <a:gd name="connsiteY27" fmla="*/ 2329313 h 2762449"/>
              <a:gd name="connsiteX28" fmla="*/ 770021 w 1685052"/>
              <a:gd name="connsiteY28" fmla="*/ 2165683 h 2762449"/>
              <a:gd name="connsiteX29" fmla="*/ 924325 w 1685052"/>
              <a:gd name="connsiteY29" fmla="*/ 2163077 h 2762449"/>
              <a:gd name="connsiteX30" fmla="*/ 918172 w 1685052"/>
              <a:gd name="connsiteY30" fmla="*/ 1896857 h 2762449"/>
              <a:gd name="connsiteX31" fmla="*/ 1059326 w 1685052"/>
              <a:gd name="connsiteY31" fmla="*/ 1890235 h 2762449"/>
              <a:gd name="connsiteX32" fmla="*/ 1059211 w 1685052"/>
              <a:gd name="connsiteY32" fmla="*/ 1742624 h 2762449"/>
              <a:gd name="connsiteX33" fmla="*/ 1366936 w 1685052"/>
              <a:gd name="connsiteY33" fmla="*/ 1739223 h 2762449"/>
              <a:gd name="connsiteX34" fmla="*/ 1367134 w 1685052"/>
              <a:gd name="connsiteY34" fmla="*/ 1286060 h 2762449"/>
              <a:gd name="connsiteX35" fmla="*/ 1524600 w 1685052"/>
              <a:gd name="connsiteY35" fmla="*/ 1293447 h 2762449"/>
              <a:gd name="connsiteX36" fmla="*/ 1524765 w 1685052"/>
              <a:gd name="connsiteY36" fmla="*/ 866662 h 2762449"/>
              <a:gd name="connsiteX37" fmla="*/ 1681711 w 1685052"/>
              <a:gd name="connsiteY37" fmla="*/ 863323 h 2762449"/>
              <a:gd name="connsiteX38" fmla="*/ 1685049 w 1685052"/>
              <a:gd name="connsiteY38" fmla="*/ 0 h 2762449"/>
              <a:gd name="connsiteX0" fmla="*/ 1675706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54208 w 1681711"/>
              <a:gd name="connsiteY6" fmla="*/ 545946 h 2752923"/>
              <a:gd name="connsiteX7" fmla="*/ 596766 w 1681711"/>
              <a:gd name="connsiteY7" fmla="*/ 57761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5706 w 1681711"/>
              <a:gd name="connsiteY38" fmla="*/ 0 h 2752923"/>
              <a:gd name="connsiteX0" fmla="*/ 1685414 w 1685417"/>
              <a:gd name="connsiteY0" fmla="*/ 0 h 2752923"/>
              <a:gd name="connsiteX1" fmla="*/ 1357162 w 1685417"/>
              <a:gd name="connsiteY1" fmla="*/ 98 h 2752923"/>
              <a:gd name="connsiteX2" fmla="*/ 1357309 w 1685417"/>
              <a:gd name="connsiteY2" fmla="*/ 128712 h 2752923"/>
              <a:gd name="connsiteX3" fmla="*/ 1206956 w 1685417"/>
              <a:gd name="connsiteY3" fmla="*/ 125467 h 2752923"/>
              <a:gd name="connsiteX4" fmla="*/ 1206828 w 1685417"/>
              <a:gd name="connsiteY4" fmla="*/ 274388 h 2752923"/>
              <a:gd name="connsiteX5" fmla="*/ 748339 w 1685417"/>
              <a:gd name="connsiteY5" fmla="*/ 273931 h 2752923"/>
              <a:gd name="connsiteX6" fmla="*/ 754208 w 1685417"/>
              <a:gd name="connsiteY6" fmla="*/ 545946 h 2752923"/>
              <a:gd name="connsiteX7" fmla="*/ 596766 w 1685417"/>
              <a:gd name="connsiteY7" fmla="*/ 577614 h 2752923"/>
              <a:gd name="connsiteX8" fmla="*/ 606391 w 1685417"/>
              <a:gd name="connsiteY8" fmla="*/ 885622 h 2752923"/>
              <a:gd name="connsiteX9" fmla="*/ 452387 w 1685417"/>
              <a:gd name="connsiteY9" fmla="*/ 875997 h 2752923"/>
              <a:gd name="connsiteX10" fmla="*/ 452387 w 1685417"/>
              <a:gd name="connsiteY10" fmla="*/ 1001126 h 2752923"/>
              <a:gd name="connsiteX11" fmla="*/ 298383 w 1685417"/>
              <a:gd name="connsiteY11" fmla="*/ 1001126 h 2752923"/>
              <a:gd name="connsiteX12" fmla="*/ 288758 w 1685417"/>
              <a:gd name="connsiteY12" fmla="*/ 1164755 h 2752923"/>
              <a:gd name="connsiteX13" fmla="*/ 173254 w 1685417"/>
              <a:gd name="connsiteY13" fmla="*/ 1164755 h 2752923"/>
              <a:gd name="connsiteX14" fmla="*/ 163629 w 1685417"/>
              <a:gd name="connsiteY14" fmla="*/ 1597892 h 2752923"/>
              <a:gd name="connsiteX15" fmla="*/ 0 w 1685417"/>
              <a:gd name="connsiteY15" fmla="*/ 1597892 h 2752923"/>
              <a:gd name="connsiteX16" fmla="*/ 0 w 1685417"/>
              <a:gd name="connsiteY16" fmla="*/ 1732646 h 2752923"/>
              <a:gd name="connsiteX17" fmla="*/ 298383 w 1685417"/>
              <a:gd name="connsiteY17" fmla="*/ 1732646 h 2752923"/>
              <a:gd name="connsiteX18" fmla="*/ 298383 w 1685417"/>
              <a:gd name="connsiteY18" fmla="*/ 2021403 h 2752923"/>
              <a:gd name="connsiteX19" fmla="*/ 154004 w 1685417"/>
              <a:gd name="connsiteY19" fmla="*/ 2021403 h 2752923"/>
              <a:gd name="connsiteX20" fmla="*/ 144379 w 1685417"/>
              <a:gd name="connsiteY20" fmla="*/ 2300536 h 2752923"/>
              <a:gd name="connsiteX21" fmla="*/ 0 w 1685417"/>
              <a:gd name="connsiteY21" fmla="*/ 2300536 h 2752923"/>
              <a:gd name="connsiteX22" fmla="*/ 0 w 1685417"/>
              <a:gd name="connsiteY22" fmla="*/ 2752923 h 2752923"/>
              <a:gd name="connsiteX23" fmla="*/ 154004 w 1685417"/>
              <a:gd name="connsiteY23" fmla="*/ 2752923 h 2752923"/>
              <a:gd name="connsiteX24" fmla="*/ 144379 w 1685417"/>
              <a:gd name="connsiteY24" fmla="*/ 2598919 h 2752923"/>
              <a:gd name="connsiteX25" fmla="*/ 452387 w 1685417"/>
              <a:gd name="connsiteY25" fmla="*/ 2598919 h 2752923"/>
              <a:gd name="connsiteX26" fmla="*/ 452387 w 1685417"/>
              <a:gd name="connsiteY26" fmla="*/ 2319787 h 2752923"/>
              <a:gd name="connsiteX27" fmla="*/ 770021 w 1685417"/>
              <a:gd name="connsiteY27" fmla="*/ 2319787 h 2752923"/>
              <a:gd name="connsiteX28" fmla="*/ 770021 w 1685417"/>
              <a:gd name="connsiteY28" fmla="*/ 2156157 h 2752923"/>
              <a:gd name="connsiteX29" fmla="*/ 924325 w 1685417"/>
              <a:gd name="connsiteY29" fmla="*/ 2153551 h 2752923"/>
              <a:gd name="connsiteX30" fmla="*/ 918172 w 1685417"/>
              <a:gd name="connsiteY30" fmla="*/ 1887331 h 2752923"/>
              <a:gd name="connsiteX31" fmla="*/ 1059326 w 1685417"/>
              <a:gd name="connsiteY31" fmla="*/ 1880709 h 2752923"/>
              <a:gd name="connsiteX32" fmla="*/ 1059211 w 1685417"/>
              <a:gd name="connsiteY32" fmla="*/ 1733098 h 2752923"/>
              <a:gd name="connsiteX33" fmla="*/ 1366936 w 1685417"/>
              <a:gd name="connsiteY33" fmla="*/ 1729697 h 2752923"/>
              <a:gd name="connsiteX34" fmla="*/ 1367134 w 1685417"/>
              <a:gd name="connsiteY34" fmla="*/ 1276534 h 2752923"/>
              <a:gd name="connsiteX35" fmla="*/ 1524600 w 1685417"/>
              <a:gd name="connsiteY35" fmla="*/ 1283921 h 2752923"/>
              <a:gd name="connsiteX36" fmla="*/ 1524765 w 1685417"/>
              <a:gd name="connsiteY36" fmla="*/ 857136 h 2752923"/>
              <a:gd name="connsiteX37" fmla="*/ 1681711 w 1685417"/>
              <a:gd name="connsiteY37" fmla="*/ 853797 h 2752923"/>
              <a:gd name="connsiteX38" fmla="*/ 1685414 w 1685417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54208 w 1681711"/>
              <a:gd name="connsiteY6" fmla="*/ 545946 h 2752923"/>
              <a:gd name="connsiteX7" fmla="*/ 596766 w 1681711"/>
              <a:gd name="connsiteY7" fmla="*/ 57761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9527 w 1681711"/>
              <a:gd name="connsiteY6" fmla="*/ 560274 h 2752923"/>
              <a:gd name="connsiteX7" fmla="*/ 596766 w 1681711"/>
              <a:gd name="connsiteY7" fmla="*/ 57761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9609 w 1681711"/>
              <a:gd name="connsiteY6" fmla="*/ 555551 h 2752923"/>
              <a:gd name="connsiteX7" fmla="*/ 596766 w 1681711"/>
              <a:gd name="connsiteY7" fmla="*/ 57761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766 w 1681711"/>
              <a:gd name="connsiteY7" fmla="*/ 57761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6391 w 1681711"/>
              <a:gd name="connsiteY8" fmla="*/ 885622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387 w 1681711"/>
              <a:gd name="connsiteY9" fmla="*/ 875997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8383 w 1681711"/>
              <a:gd name="connsiteY11" fmla="*/ 1001126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84127 w 1681711"/>
              <a:gd name="connsiteY11" fmla="*/ 1001198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8758 w 1681711"/>
              <a:gd name="connsiteY12" fmla="*/ 1164755 h 2752923"/>
              <a:gd name="connsiteX13" fmla="*/ 173254 w 1681711"/>
              <a:gd name="connsiteY13" fmla="*/ 1164755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8758 w 1681711"/>
              <a:gd name="connsiteY12" fmla="*/ 1164755 h 2752923"/>
              <a:gd name="connsiteX13" fmla="*/ 144695 w 1681711"/>
              <a:gd name="connsiteY13" fmla="*/ 1141024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4027 w 1681711"/>
              <a:gd name="connsiteY12" fmla="*/ 1141025 h 2752923"/>
              <a:gd name="connsiteX13" fmla="*/ 144695 w 1681711"/>
              <a:gd name="connsiteY13" fmla="*/ 1141024 h 2752923"/>
              <a:gd name="connsiteX14" fmla="*/ 163629 w 1681711"/>
              <a:gd name="connsiteY14" fmla="*/ 1597892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4027 w 1681711"/>
              <a:gd name="connsiteY12" fmla="*/ 1141025 h 2752923"/>
              <a:gd name="connsiteX13" fmla="*/ 144695 w 1681711"/>
              <a:gd name="connsiteY13" fmla="*/ 1141024 h 2752923"/>
              <a:gd name="connsiteX14" fmla="*/ 158883 w 1681711"/>
              <a:gd name="connsiteY14" fmla="*/ 1593244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4027 w 1681711"/>
              <a:gd name="connsiteY12" fmla="*/ 1141025 h 2752923"/>
              <a:gd name="connsiteX13" fmla="*/ 144695 w 1681711"/>
              <a:gd name="connsiteY13" fmla="*/ 1141024 h 2752923"/>
              <a:gd name="connsiteX14" fmla="*/ 163664 w 1681711"/>
              <a:gd name="connsiteY14" fmla="*/ 1588595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4027 w 1681711"/>
              <a:gd name="connsiteY12" fmla="*/ 1141025 h 2752923"/>
              <a:gd name="connsiteX13" fmla="*/ 144695 w 1681711"/>
              <a:gd name="connsiteY13" fmla="*/ 1141024 h 2752923"/>
              <a:gd name="connsiteX14" fmla="*/ 135104 w 1681711"/>
              <a:gd name="connsiteY14" fmla="*/ 1579184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76071 w 1681711"/>
              <a:gd name="connsiteY0" fmla="*/ 0 h 2752923"/>
              <a:gd name="connsiteX1" fmla="*/ 1357162 w 1681711"/>
              <a:gd name="connsiteY1" fmla="*/ 98 h 2752923"/>
              <a:gd name="connsiteX2" fmla="*/ 1357309 w 1681711"/>
              <a:gd name="connsiteY2" fmla="*/ 128712 h 2752923"/>
              <a:gd name="connsiteX3" fmla="*/ 1206956 w 1681711"/>
              <a:gd name="connsiteY3" fmla="*/ 125467 h 2752923"/>
              <a:gd name="connsiteX4" fmla="*/ 1206828 w 1681711"/>
              <a:gd name="connsiteY4" fmla="*/ 274388 h 2752923"/>
              <a:gd name="connsiteX5" fmla="*/ 748339 w 1681711"/>
              <a:gd name="connsiteY5" fmla="*/ 273931 h 2752923"/>
              <a:gd name="connsiteX6" fmla="*/ 744927 w 1681711"/>
              <a:gd name="connsiteY6" fmla="*/ 560353 h 2752923"/>
              <a:gd name="connsiteX7" fmla="*/ 596831 w 1681711"/>
              <a:gd name="connsiteY7" fmla="*/ 558604 h 2752923"/>
              <a:gd name="connsiteX8" fmla="*/ 601694 w 1681711"/>
              <a:gd name="connsiteY8" fmla="*/ 847583 h 2752923"/>
              <a:gd name="connsiteX9" fmla="*/ 452436 w 1681711"/>
              <a:gd name="connsiteY9" fmla="*/ 847483 h 2752923"/>
              <a:gd name="connsiteX10" fmla="*/ 452387 w 1681711"/>
              <a:gd name="connsiteY10" fmla="*/ 1001126 h 2752923"/>
              <a:gd name="connsiteX11" fmla="*/ 293684 w 1681711"/>
              <a:gd name="connsiteY11" fmla="*/ 1001270 h 2752923"/>
              <a:gd name="connsiteX12" fmla="*/ 284027 w 1681711"/>
              <a:gd name="connsiteY12" fmla="*/ 1141025 h 2752923"/>
              <a:gd name="connsiteX13" fmla="*/ 144695 w 1681711"/>
              <a:gd name="connsiteY13" fmla="*/ 1141024 h 2752923"/>
              <a:gd name="connsiteX14" fmla="*/ 139882 w 1681711"/>
              <a:gd name="connsiteY14" fmla="*/ 1574535 h 2752923"/>
              <a:gd name="connsiteX15" fmla="*/ 0 w 1681711"/>
              <a:gd name="connsiteY15" fmla="*/ 1597892 h 2752923"/>
              <a:gd name="connsiteX16" fmla="*/ 0 w 1681711"/>
              <a:gd name="connsiteY16" fmla="*/ 1732646 h 2752923"/>
              <a:gd name="connsiteX17" fmla="*/ 298383 w 1681711"/>
              <a:gd name="connsiteY17" fmla="*/ 1732646 h 2752923"/>
              <a:gd name="connsiteX18" fmla="*/ 298383 w 1681711"/>
              <a:gd name="connsiteY18" fmla="*/ 2021403 h 2752923"/>
              <a:gd name="connsiteX19" fmla="*/ 154004 w 1681711"/>
              <a:gd name="connsiteY19" fmla="*/ 2021403 h 2752923"/>
              <a:gd name="connsiteX20" fmla="*/ 144379 w 1681711"/>
              <a:gd name="connsiteY20" fmla="*/ 2300536 h 2752923"/>
              <a:gd name="connsiteX21" fmla="*/ 0 w 1681711"/>
              <a:gd name="connsiteY21" fmla="*/ 2300536 h 2752923"/>
              <a:gd name="connsiteX22" fmla="*/ 0 w 1681711"/>
              <a:gd name="connsiteY22" fmla="*/ 2752923 h 2752923"/>
              <a:gd name="connsiteX23" fmla="*/ 154004 w 1681711"/>
              <a:gd name="connsiteY23" fmla="*/ 2752923 h 2752923"/>
              <a:gd name="connsiteX24" fmla="*/ 144379 w 1681711"/>
              <a:gd name="connsiteY24" fmla="*/ 2598919 h 2752923"/>
              <a:gd name="connsiteX25" fmla="*/ 452387 w 1681711"/>
              <a:gd name="connsiteY25" fmla="*/ 2598919 h 2752923"/>
              <a:gd name="connsiteX26" fmla="*/ 452387 w 1681711"/>
              <a:gd name="connsiteY26" fmla="*/ 2319787 h 2752923"/>
              <a:gd name="connsiteX27" fmla="*/ 770021 w 1681711"/>
              <a:gd name="connsiteY27" fmla="*/ 2319787 h 2752923"/>
              <a:gd name="connsiteX28" fmla="*/ 770021 w 1681711"/>
              <a:gd name="connsiteY28" fmla="*/ 2156157 h 2752923"/>
              <a:gd name="connsiteX29" fmla="*/ 924325 w 1681711"/>
              <a:gd name="connsiteY29" fmla="*/ 2153551 h 2752923"/>
              <a:gd name="connsiteX30" fmla="*/ 918172 w 1681711"/>
              <a:gd name="connsiteY30" fmla="*/ 1887331 h 2752923"/>
              <a:gd name="connsiteX31" fmla="*/ 1059326 w 1681711"/>
              <a:gd name="connsiteY31" fmla="*/ 1880709 h 2752923"/>
              <a:gd name="connsiteX32" fmla="*/ 1059211 w 1681711"/>
              <a:gd name="connsiteY32" fmla="*/ 1733098 h 2752923"/>
              <a:gd name="connsiteX33" fmla="*/ 1366936 w 1681711"/>
              <a:gd name="connsiteY33" fmla="*/ 1729697 h 2752923"/>
              <a:gd name="connsiteX34" fmla="*/ 1367134 w 1681711"/>
              <a:gd name="connsiteY34" fmla="*/ 1276534 h 2752923"/>
              <a:gd name="connsiteX35" fmla="*/ 1524600 w 1681711"/>
              <a:gd name="connsiteY35" fmla="*/ 1283921 h 2752923"/>
              <a:gd name="connsiteX36" fmla="*/ 1524765 w 1681711"/>
              <a:gd name="connsiteY36" fmla="*/ 857136 h 2752923"/>
              <a:gd name="connsiteX37" fmla="*/ 1681711 w 1681711"/>
              <a:gd name="connsiteY37" fmla="*/ 853797 h 2752923"/>
              <a:gd name="connsiteX38" fmla="*/ 1676071 w 1681711"/>
              <a:gd name="connsiteY38" fmla="*/ 0 h 2752923"/>
              <a:gd name="connsiteX0" fmla="*/ 1690361 w 1696001"/>
              <a:gd name="connsiteY0" fmla="*/ 0 h 2752923"/>
              <a:gd name="connsiteX1" fmla="*/ 1371452 w 1696001"/>
              <a:gd name="connsiteY1" fmla="*/ 98 h 2752923"/>
              <a:gd name="connsiteX2" fmla="*/ 1371599 w 1696001"/>
              <a:gd name="connsiteY2" fmla="*/ 128712 h 2752923"/>
              <a:gd name="connsiteX3" fmla="*/ 1221246 w 1696001"/>
              <a:gd name="connsiteY3" fmla="*/ 125467 h 2752923"/>
              <a:gd name="connsiteX4" fmla="*/ 1221118 w 1696001"/>
              <a:gd name="connsiteY4" fmla="*/ 274388 h 2752923"/>
              <a:gd name="connsiteX5" fmla="*/ 762629 w 1696001"/>
              <a:gd name="connsiteY5" fmla="*/ 273931 h 2752923"/>
              <a:gd name="connsiteX6" fmla="*/ 759217 w 1696001"/>
              <a:gd name="connsiteY6" fmla="*/ 560353 h 2752923"/>
              <a:gd name="connsiteX7" fmla="*/ 611121 w 1696001"/>
              <a:gd name="connsiteY7" fmla="*/ 558604 h 2752923"/>
              <a:gd name="connsiteX8" fmla="*/ 615984 w 1696001"/>
              <a:gd name="connsiteY8" fmla="*/ 847583 h 2752923"/>
              <a:gd name="connsiteX9" fmla="*/ 466726 w 1696001"/>
              <a:gd name="connsiteY9" fmla="*/ 847483 h 2752923"/>
              <a:gd name="connsiteX10" fmla="*/ 466677 w 1696001"/>
              <a:gd name="connsiteY10" fmla="*/ 1001126 h 2752923"/>
              <a:gd name="connsiteX11" fmla="*/ 307974 w 1696001"/>
              <a:gd name="connsiteY11" fmla="*/ 1001270 h 2752923"/>
              <a:gd name="connsiteX12" fmla="*/ 298317 w 1696001"/>
              <a:gd name="connsiteY12" fmla="*/ 1141025 h 2752923"/>
              <a:gd name="connsiteX13" fmla="*/ 158985 w 1696001"/>
              <a:gd name="connsiteY13" fmla="*/ 1141024 h 2752923"/>
              <a:gd name="connsiteX14" fmla="*/ 154172 w 1696001"/>
              <a:gd name="connsiteY14" fmla="*/ 1574535 h 2752923"/>
              <a:gd name="connsiteX15" fmla="*/ 0 w 1696001"/>
              <a:gd name="connsiteY15" fmla="*/ 1564667 h 2752923"/>
              <a:gd name="connsiteX16" fmla="*/ 14290 w 1696001"/>
              <a:gd name="connsiteY16" fmla="*/ 1732646 h 2752923"/>
              <a:gd name="connsiteX17" fmla="*/ 312673 w 1696001"/>
              <a:gd name="connsiteY17" fmla="*/ 1732646 h 2752923"/>
              <a:gd name="connsiteX18" fmla="*/ 312673 w 1696001"/>
              <a:gd name="connsiteY18" fmla="*/ 2021403 h 2752923"/>
              <a:gd name="connsiteX19" fmla="*/ 168294 w 1696001"/>
              <a:gd name="connsiteY19" fmla="*/ 2021403 h 2752923"/>
              <a:gd name="connsiteX20" fmla="*/ 158669 w 1696001"/>
              <a:gd name="connsiteY20" fmla="*/ 2300536 h 2752923"/>
              <a:gd name="connsiteX21" fmla="*/ 14290 w 1696001"/>
              <a:gd name="connsiteY21" fmla="*/ 2300536 h 2752923"/>
              <a:gd name="connsiteX22" fmla="*/ 14290 w 1696001"/>
              <a:gd name="connsiteY22" fmla="*/ 2752923 h 2752923"/>
              <a:gd name="connsiteX23" fmla="*/ 168294 w 1696001"/>
              <a:gd name="connsiteY23" fmla="*/ 2752923 h 2752923"/>
              <a:gd name="connsiteX24" fmla="*/ 158669 w 1696001"/>
              <a:gd name="connsiteY24" fmla="*/ 2598919 h 2752923"/>
              <a:gd name="connsiteX25" fmla="*/ 466677 w 1696001"/>
              <a:gd name="connsiteY25" fmla="*/ 2598919 h 2752923"/>
              <a:gd name="connsiteX26" fmla="*/ 466677 w 1696001"/>
              <a:gd name="connsiteY26" fmla="*/ 2319787 h 2752923"/>
              <a:gd name="connsiteX27" fmla="*/ 784311 w 1696001"/>
              <a:gd name="connsiteY27" fmla="*/ 2319787 h 2752923"/>
              <a:gd name="connsiteX28" fmla="*/ 784311 w 1696001"/>
              <a:gd name="connsiteY28" fmla="*/ 2156157 h 2752923"/>
              <a:gd name="connsiteX29" fmla="*/ 938615 w 1696001"/>
              <a:gd name="connsiteY29" fmla="*/ 2153551 h 2752923"/>
              <a:gd name="connsiteX30" fmla="*/ 932462 w 1696001"/>
              <a:gd name="connsiteY30" fmla="*/ 1887331 h 2752923"/>
              <a:gd name="connsiteX31" fmla="*/ 1073616 w 1696001"/>
              <a:gd name="connsiteY31" fmla="*/ 1880709 h 2752923"/>
              <a:gd name="connsiteX32" fmla="*/ 1073501 w 1696001"/>
              <a:gd name="connsiteY32" fmla="*/ 1733098 h 2752923"/>
              <a:gd name="connsiteX33" fmla="*/ 1381226 w 1696001"/>
              <a:gd name="connsiteY33" fmla="*/ 1729697 h 2752923"/>
              <a:gd name="connsiteX34" fmla="*/ 1381424 w 1696001"/>
              <a:gd name="connsiteY34" fmla="*/ 1276534 h 2752923"/>
              <a:gd name="connsiteX35" fmla="*/ 1538890 w 1696001"/>
              <a:gd name="connsiteY35" fmla="*/ 1283921 h 2752923"/>
              <a:gd name="connsiteX36" fmla="*/ 1539055 w 1696001"/>
              <a:gd name="connsiteY36" fmla="*/ 857136 h 2752923"/>
              <a:gd name="connsiteX37" fmla="*/ 1696001 w 1696001"/>
              <a:gd name="connsiteY37" fmla="*/ 853797 h 2752923"/>
              <a:gd name="connsiteX38" fmla="*/ 1690361 w 1696001"/>
              <a:gd name="connsiteY38" fmla="*/ 0 h 2752923"/>
              <a:gd name="connsiteX0" fmla="*/ 1680835 w 1686475"/>
              <a:gd name="connsiteY0" fmla="*/ 0 h 2752923"/>
              <a:gd name="connsiteX1" fmla="*/ 1361926 w 1686475"/>
              <a:gd name="connsiteY1" fmla="*/ 98 h 2752923"/>
              <a:gd name="connsiteX2" fmla="*/ 1362073 w 1686475"/>
              <a:gd name="connsiteY2" fmla="*/ 128712 h 2752923"/>
              <a:gd name="connsiteX3" fmla="*/ 1211720 w 1686475"/>
              <a:gd name="connsiteY3" fmla="*/ 125467 h 2752923"/>
              <a:gd name="connsiteX4" fmla="*/ 1211592 w 1686475"/>
              <a:gd name="connsiteY4" fmla="*/ 274388 h 2752923"/>
              <a:gd name="connsiteX5" fmla="*/ 753103 w 1686475"/>
              <a:gd name="connsiteY5" fmla="*/ 273931 h 2752923"/>
              <a:gd name="connsiteX6" fmla="*/ 749691 w 1686475"/>
              <a:gd name="connsiteY6" fmla="*/ 560353 h 2752923"/>
              <a:gd name="connsiteX7" fmla="*/ 601595 w 1686475"/>
              <a:gd name="connsiteY7" fmla="*/ 558604 h 2752923"/>
              <a:gd name="connsiteX8" fmla="*/ 606458 w 1686475"/>
              <a:gd name="connsiteY8" fmla="*/ 847583 h 2752923"/>
              <a:gd name="connsiteX9" fmla="*/ 457200 w 1686475"/>
              <a:gd name="connsiteY9" fmla="*/ 847483 h 2752923"/>
              <a:gd name="connsiteX10" fmla="*/ 457151 w 1686475"/>
              <a:gd name="connsiteY10" fmla="*/ 1001126 h 2752923"/>
              <a:gd name="connsiteX11" fmla="*/ 298448 w 1686475"/>
              <a:gd name="connsiteY11" fmla="*/ 1001270 h 2752923"/>
              <a:gd name="connsiteX12" fmla="*/ 288791 w 1686475"/>
              <a:gd name="connsiteY12" fmla="*/ 1141025 h 2752923"/>
              <a:gd name="connsiteX13" fmla="*/ 149459 w 1686475"/>
              <a:gd name="connsiteY13" fmla="*/ 1141024 h 2752923"/>
              <a:gd name="connsiteX14" fmla="*/ 144646 w 1686475"/>
              <a:gd name="connsiteY14" fmla="*/ 1574535 h 2752923"/>
              <a:gd name="connsiteX15" fmla="*/ 0 w 1686475"/>
              <a:gd name="connsiteY15" fmla="*/ 1574305 h 2752923"/>
              <a:gd name="connsiteX16" fmla="*/ 4764 w 1686475"/>
              <a:gd name="connsiteY16" fmla="*/ 1732646 h 2752923"/>
              <a:gd name="connsiteX17" fmla="*/ 303147 w 1686475"/>
              <a:gd name="connsiteY17" fmla="*/ 1732646 h 2752923"/>
              <a:gd name="connsiteX18" fmla="*/ 303147 w 1686475"/>
              <a:gd name="connsiteY18" fmla="*/ 2021403 h 2752923"/>
              <a:gd name="connsiteX19" fmla="*/ 158768 w 1686475"/>
              <a:gd name="connsiteY19" fmla="*/ 2021403 h 2752923"/>
              <a:gd name="connsiteX20" fmla="*/ 149143 w 1686475"/>
              <a:gd name="connsiteY20" fmla="*/ 2300536 h 2752923"/>
              <a:gd name="connsiteX21" fmla="*/ 4764 w 1686475"/>
              <a:gd name="connsiteY21" fmla="*/ 2300536 h 2752923"/>
              <a:gd name="connsiteX22" fmla="*/ 4764 w 1686475"/>
              <a:gd name="connsiteY22" fmla="*/ 2752923 h 2752923"/>
              <a:gd name="connsiteX23" fmla="*/ 158768 w 1686475"/>
              <a:gd name="connsiteY23" fmla="*/ 2752923 h 2752923"/>
              <a:gd name="connsiteX24" fmla="*/ 149143 w 1686475"/>
              <a:gd name="connsiteY24" fmla="*/ 2598919 h 2752923"/>
              <a:gd name="connsiteX25" fmla="*/ 457151 w 1686475"/>
              <a:gd name="connsiteY25" fmla="*/ 2598919 h 2752923"/>
              <a:gd name="connsiteX26" fmla="*/ 457151 w 1686475"/>
              <a:gd name="connsiteY26" fmla="*/ 2319787 h 2752923"/>
              <a:gd name="connsiteX27" fmla="*/ 774785 w 1686475"/>
              <a:gd name="connsiteY27" fmla="*/ 2319787 h 2752923"/>
              <a:gd name="connsiteX28" fmla="*/ 774785 w 1686475"/>
              <a:gd name="connsiteY28" fmla="*/ 2156157 h 2752923"/>
              <a:gd name="connsiteX29" fmla="*/ 929089 w 1686475"/>
              <a:gd name="connsiteY29" fmla="*/ 2153551 h 2752923"/>
              <a:gd name="connsiteX30" fmla="*/ 922936 w 1686475"/>
              <a:gd name="connsiteY30" fmla="*/ 1887331 h 2752923"/>
              <a:gd name="connsiteX31" fmla="*/ 1064090 w 1686475"/>
              <a:gd name="connsiteY31" fmla="*/ 1880709 h 2752923"/>
              <a:gd name="connsiteX32" fmla="*/ 1063975 w 1686475"/>
              <a:gd name="connsiteY32" fmla="*/ 1733098 h 2752923"/>
              <a:gd name="connsiteX33" fmla="*/ 1371700 w 1686475"/>
              <a:gd name="connsiteY33" fmla="*/ 1729697 h 2752923"/>
              <a:gd name="connsiteX34" fmla="*/ 1371898 w 1686475"/>
              <a:gd name="connsiteY34" fmla="*/ 1276534 h 2752923"/>
              <a:gd name="connsiteX35" fmla="*/ 1529364 w 1686475"/>
              <a:gd name="connsiteY35" fmla="*/ 1283921 h 2752923"/>
              <a:gd name="connsiteX36" fmla="*/ 1529529 w 1686475"/>
              <a:gd name="connsiteY36" fmla="*/ 857136 h 2752923"/>
              <a:gd name="connsiteX37" fmla="*/ 1686475 w 1686475"/>
              <a:gd name="connsiteY37" fmla="*/ 853797 h 2752923"/>
              <a:gd name="connsiteX38" fmla="*/ 1680835 w 1686475"/>
              <a:gd name="connsiteY38" fmla="*/ 0 h 2752923"/>
              <a:gd name="connsiteX0" fmla="*/ 1680835 w 1686475"/>
              <a:gd name="connsiteY0" fmla="*/ 0 h 2752923"/>
              <a:gd name="connsiteX1" fmla="*/ 1361926 w 1686475"/>
              <a:gd name="connsiteY1" fmla="*/ 98 h 2752923"/>
              <a:gd name="connsiteX2" fmla="*/ 1362073 w 1686475"/>
              <a:gd name="connsiteY2" fmla="*/ 128712 h 2752923"/>
              <a:gd name="connsiteX3" fmla="*/ 1211720 w 1686475"/>
              <a:gd name="connsiteY3" fmla="*/ 125467 h 2752923"/>
              <a:gd name="connsiteX4" fmla="*/ 1211592 w 1686475"/>
              <a:gd name="connsiteY4" fmla="*/ 274388 h 2752923"/>
              <a:gd name="connsiteX5" fmla="*/ 753103 w 1686475"/>
              <a:gd name="connsiteY5" fmla="*/ 273931 h 2752923"/>
              <a:gd name="connsiteX6" fmla="*/ 749691 w 1686475"/>
              <a:gd name="connsiteY6" fmla="*/ 560353 h 2752923"/>
              <a:gd name="connsiteX7" fmla="*/ 601595 w 1686475"/>
              <a:gd name="connsiteY7" fmla="*/ 558604 h 2752923"/>
              <a:gd name="connsiteX8" fmla="*/ 606458 w 1686475"/>
              <a:gd name="connsiteY8" fmla="*/ 847583 h 2752923"/>
              <a:gd name="connsiteX9" fmla="*/ 457200 w 1686475"/>
              <a:gd name="connsiteY9" fmla="*/ 847483 h 2752923"/>
              <a:gd name="connsiteX10" fmla="*/ 457151 w 1686475"/>
              <a:gd name="connsiteY10" fmla="*/ 1001126 h 2752923"/>
              <a:gd name="connsiteX11" fmla="*/ 298448 w 1686475"/>
              <a:gd name="connsiteY11" fmla="*/ 1001270 h 2752923"/>
              <a:gd name="connsiteX12" fmla="*/ 288791 w 1686475"/>
              <a:gd name="connsiteY12" fmla="*/ 1141025 h 2752923"/>
              <a:gd name="connsiteX13" fmla="*/ 149459 w 1686475"/>
              <a:gd name="connsiteY13" fmla="*/ 1141024 h 2752923"/>
              <a:gd name="connsiteX14" fmla="*/ 144646 w 1686475"/>
              <a:gd name="connsiteY14" fmla="*/ 1574535 h 2752923"/>
              <a:gd name="connsiteX15" fmla="*/ 0 w 1686475"/>
              <a:gd name="connsiteY15" fmla="*/ 1574305 h 2752923"/>
              <a:gd name="connsiteX16" fmla="*/ 4764 w 1686475"/>
              <a:gd name="connsiteY16" fmla="*/ 1732646 h 2752923"/>
              <a:gd name="connsiteX17" fmla="*/ 303147 w 1686475"/>
              <a:gd name="connsiteY17" fmla="*/ 1732646 h 2752923"/>
              <a:gd name="connsiteX18" fmla="*/ 303180 w 1686475"/>
              <a:gd name="connsiteY18" fmla="*/ 2002497 h 2752923"/>
              <a:gd name="connsiteX19" fmla="*/ 158768 w 1686475"/>
              <a:gd name="connsiteY19" fmla="*/ 2021403 h 2752923"/>
              <a:gd name="connsiteX20" fmla="*/ 149143 w 1686475"/>
              <a:gd name="connsiteY20" fmla="*/ 2300536 h 2752923"/>
              <a:gd name="connsiteX21" fmla="*/ 4764 w 1686475"/>
              <a:gd name="connsiteY21" fmla="*/ 2300536 h 2752923"/>
              <a:gd name="connsiteX22" fmla="*/ 4764 w 1686475"/>
              <a:gd name="connsiteY22" fmla="*/ 2752923 h 2752923"/>
              <a:gd name="connsiteX23" fmla="*/ 158768 w 1686475"/>
              <a:gd name="connsiteY23" fmla="*/ 2752923 h 2752923"/>
              <a:gd name="connsiteX24" fmla="*/ 149143 w 1686475"/>
              <a:gd name="connsiteY24" fmla="*/ 2598919 h 2752923"/>
              <a:gd name="connsiteX25" fmla="*/ 457151 w 1686475"/>
              <a:gd name="connsiteY25" fmla="*/ 2598919 h 2752923"/>
              <a:gd name="connsiteX26" fmla="*/ 457151 w 1686475"/>
              <a:gd name="connsiteY26" fmla="*/ 2319787 h 2752923"/>
              <a:gd name="connsiteX27" fmla="*/ 774785 w 1686475"/>
              <a:gd name="connsiteY27" fmla="*/ 2319787 h 2752923"/>
              <a:gd name="connsiteX28" fmla="*/ 774785 w 1686475"/>
              <a:gd name="connsiteY28" fmla="*/ 2156157 h 2752923"/>
              <a:gd name="connsiteX29" fmla="*/ 929089 w 1686475"/>
              <a:gd name="connsiteY29" fmla="*/ 2153551 h 2752923"/>
              <a:gd name="connsiteX30" fmla="*/ 922936 w 1686475"/>
              <a:gd name="connsiteY30" fmla="*/ 1887331 h 2752923"/>
              <a:gd name="connsiteX31" fmla="*/ 1064090 w 1686475"/>
              <a:gd name="connsiteY31" fmla="*/ 1880709 h 2752923"/>
              <a:gd name="connsiteX32" fmla="*/ 1063975 w 1686475"/>
              <a:gd name="connsiteY32" fmla="*/ 1733098 h 2752923"/>
              <a:gd name="connsiteX33" fmla="*/ 1371700 w 1686475"/>
              <a:gd name="connsiteY33" fmla="*/ 1729697 h 2752923"/>
              <a:gd name="connsiteX34" fmla="*/ 1371898 w 1686475"/>
              <a:gd name="connsiteY34" fmla="*/ 1276534 h 2752923"/>
              <a:gd name="connsiteX35" fmla="*/ 1529364 w 1686475"/>
              <a:gd name="connsiteY35" fmla="*/ 1283921 h 2752923"/>
              <a:gd name="connsiteX36" fmla="*/ 1529529 w 1686475"/>
              <a:gd name="connsiteY36" fmla="*/ 857136 h 2752923"/>
              <a:gd name="connsiteX37" fmla="*/ 1686475 w 1686475"/>
              <a:gd name="connsiteY37" fmla="*/ 853797 h 2752923"/>
              <a:gd name="connsiteX38" fmla="*/ 1680835 w 1686475"/>
              <a:gd name="connsiteY38" fmla="*/ 0 h 2752923"/>
              <a:gd name="connsiteX0" fmla="*/ 1680835 w 1686475"/>
              <a:gd name="connsiteY0" fmla="*/ 0 h 2752923"/>
              <a:gd name="connsiteX1" fmla="*/ 1361926 w 1686475"/>
              <a:gd name="connsiteY1" fmla="*/ 98 h 2752923"/>
              <a:gd name="connsiteX2" fmla="*/ 1362073 w 1686475"/>
              <a:gd name="connsiteY2" fmla="*/ 128712 h 2752923"/>
              <a:gd name="connsiteX3" fmla="*/ 1211720 w 1686475"/>
              <a:gd name="connsiteY3" fmla="*/ 125467 h 2752923"/>
              <a:gd name="connsiteX4" fmla="*/ 1211592 w 1686475"/>
              <a:gd name="connsiteY4" fmla="*/ 274388 h 2752923"/>
              <a:gd name="connsiteX5" fmla="*/ 753103 w 1686475"/>
              <a:gd name="connsiteY5" fmla="*/ 273931 h 2752923"/>
              <a:gd name="connsiteX6" fmla="*/ 749691 w 1686475"/>
              <a:gd name="connsiteY6" fmla="*/ 560353 h 2752923"/>
              <a:gd name="connsiteX7" fmla="*/ 601595 w 1686475"/>
              <a:gd name="connsiteY7" fmla="*/ 558604 h 2752923"/>
              <a:gd name="connsiteX8" fmla="*/ 606458 w 1686475"/>
              <a:gd name="connsiteY8" fmla="*/ 847583 h 2752923"/>
              <a:gd name="connsiteX9" fmla="*/ 457200 w 1686475"/>
              <a:gd name="connsiteY9" fmla="*/ 847483 h 2752923"/>
              <a:gd name="connsiteX10" fmla="*/ 457151 w 1686475"/>
              <a:gd name="connsiteY10" fmla="*/ 1001126 h 2752923"/>
              <a:gd name="connsiteX11" fmla="*/ 298448 w 1686475"/>
              <a:gd name="connsiteY11" fmla="*/ 1001270 h 2752923"/>
              <a:gd name="connsiteX12" fmla="*/ 288791 w 1686475"/>
              <a:gd name="connsiteY12" fmla="*/ 1141025 h 2752923"/>
              <a:gd name="connsiteX13" fmla="*/ 149459 w 1686475"/>
              <a:gd name="connsiteY13" fmla="*/ 1141024 h 2752923"/>
              <a:gd name="connsiteX14" fmla="*/ 144646 w 1686475"/>
              <a:gd name="connsiteY14" fmla="*/ 1574535 h 2752923"/>
              <a:gd name="connsiteX15" fmla="*/ 0 w 1686475"/>
              <a:gd name="connsiteY15" fmla="*/ 1574305 h 2752923"/>
              <a:gd name="connsiteX16" fmla="*/ 4764 w 1686475"/>
              <a:gd name="connsiteY16" fmla="*/ 1732646 h 2752923"/>
              <a:gd name="connsiteX17" fmla="*/ 303147 w 1686475"/>
              <a:gd name="connsiteY17" fmla="*/ 1732646 h 2752923"/>
              <a:gd name="connsiteX18" fmla="*/ 303180 w 1686475"/>
              <a:gd name="connsiteY18" fmla="*/ 2002497 h 2752923"/>
              <a:gd name="connsiteX19" fmla="*/ 144496 w 1686475"/>
              <a:gd name="connsiteY19" fmla="*/ 1997734 h 2752923"/>
              <a:gd name="connsiteX20" fmla="*/ 149143 w 1686475"/>
              <a:gd name="connsiteY20" fmla="*/ 2300536 h 2752923"/>
              <a:gd name="connsiteX21" fmla="*/ 4764 w 1686475"/>
              <a:gd name="connsiteY21" fmla="*/ 2300536 h 2752923"/>
              <a:gd name="connsiteX22" fmla="*/ 4764 w 1686475"/>
              <a:gd name="connsiteY22" fmla="*/ 2752923 h 2752923"/>
              <a:gd name="connsiteX23" fmla="*/ 158768 w 1686475"/>
              <a:gd name="connsiteY23" fmla="*/ 2752923 h 2752923"/>
              <a:gd name="connsiteX24" fmla="*/ 149143 w 1686475"/>
              <a:gd name="connsiteY24" fmla="*/ 2598919 h 2752923"/>
              <a:gd name="connsiteX25" fmla="*/ 457151 w 1686475"/>
              <a:gd name="connsiteY25" fmla="*/ 2598919 h 2752923"/>
              <a:gd name="connsiteX26" fmla="*/ 457151 w 1686475"/>
              <a:gd name="connsiteY26" fmla="*/ 2319787 h 2752923"/>
              <a:gd name="connsiteX27" fmla="*/ 774785 w 1686475"/>
              <a:gd name="connsiteY27" fmla="*/ 2319787 h 2752923"/>
              <a:gd name="connsiteX28" fmla="*/ 774785 w 1686475"/>
              <a:gd name="connsiteY28" fmla="*/ 2156157 h 2752923"/>
              <a:gd name="connsiteX29" fmla="*/ 929089 w 1686475"/>
              <a:gd name="connsiteY29" fmla="*/ 2153551 h 2752923"/>
              <a:gd name="connsiteX30" fmla="*/ 922936 w 1686475"/>
              <a:gd name="connsiteY30" fmla="*/ 1887331 h 2752923"/>
              <a:gd name="connsiteX31" fmla="*/ 1064090 w 1686475"/>
              <a:gd name="connsiteY31" fmla="*/ 1880709 h 2752923"/>
              <a:gd name="connsiteX32" fmla="*/ 1063975 w 1686475"/>
              <a:gd name="connsiteY32" fmla="*/ 1733098 h 2752923"/>
              <a:gd name="connsiteX33" fmla="*/ 1371700 w 1686475"/>
              <a:gd name="connsiteY33" fmla="*/ 1729697 h 2752923"/>
              <a:gd name="connsiteX34" fmla="*/ 1371898 w 1686475"/>
              <a:gd name="connsiteY34" fmla="*/ 1276534 h 2752923"/>
              <a:gd name="connsiteX35" fmla="*/ 1529364 w 1686475"/>
              <a:gd name="connsiteY35" fmla="*/ 1283921 h 2752923"/>
              <a:gd name="connsiteX36" fmla="*/ 1529529 w 1686475"/>
              <a:gd name="connsiteY36" fmla="*/ 857136 h 2752923"/>
              <a:gd name="connsiteX37" fmla="*/ 1686475 w 1686475"/>
              <a:gd name="connsiteY37" fmla="*/ 853797 h 2752923"/>
              <a:gd name="connsiteX38" fmla="*/ 1680835 w 1686475"/>
              <a:gd name="connsiteY38" fmla="*/ 0 h 2752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86475" h="2752923">
                <a:moveTo>
                  <a:pt x="1680835" y="0"/>
                </a:moveTo>
                <a:lnTo>
                  <a:pt x="1361926" y="98"/>
                </a:lnTo>
                <a:lnTo>
                  <a:pt x="1362073" y="128712"/>
                </a:lnTo>
                <a:lnTo>
                  <a:pt x="1211720" y="125467"/>
                </a:lnTo>
                <a:cubicBezTo>
                  <a:pt x="1211677" y="175107"/>
                  <a:pt x="1211635" y="224748"/>
                  <a:pt x="1211592" y="274388"/>
                </a:cubicBezTo>
                <a:lnTo>
                  <a:pt x="753103" y="273931"/>
                </a:lnTo>
                <a:cubicBezTo>
                  <a:pt x="752942" y="370946"/>
                  <a:pt x="749852" y="463338"/>
                  <a:pt x="749691" y="560353"/>
                </a:cubicBezTo>
                <a:lnTo>
                  <a:pt x="601595" y="558604"/>
                </a:lnTo>
                <a:lnTo>
                  <a:pt x="606458" y="847583"/>
                </a:lnTo>
                <a:lnTo>
                  <a:pt x="457200" y="847483"/>
                </a:lnTo>
                <a:cubicBezTo>
                  <a:pt x="457184" y="898697"/>
                  <a:pt x="457167" y="949912"/>
                  <a:pt x="457151" y="1001126"/>
                </a:cubicBezTo>
                <a:lnTo>
                  <a:pt x="298448" y="1001270"/>
                </a:lnTo>
                <a:lnTo>
                  <a:pt x="288791" y="1141025"/>
                </a:lnTo>
                <a:lnTo>
                  <a:pt x="149459" y="1141024"/>
                </a:lnTo>
                <a:cubicBezTo>
                  <a:pt x="147855" y="1285528"/>
                  <a:pt x="146250" y="1430031"/>
                  <a:pt x="144646" y="1574535"/>
                </a:cubicBezTo>
                <a:lnTo>
                  <a:pt x="0" y="1574305"/>
                </a:lnTo>
                <a:lnTo>
                  <a:pt x="4764" y="1732646"/>
                </a:lnTo>
                <a:lnTo>
                  <a:pt x="303147" y="1732646"/>
                </a:lnTo>
                <a:cubicBezTo>
                  <a:pt x="303158" y="1822596"/>
                  <a:pt x="303169" y="1912547"/>
                  <a:pt x="303180" y="2002497"/>
                </a:cubicBezTo>
                <a:lnTo>
                  <a:pt x="144496" y="1997734"/>
                </a:lnTo>
                <a:lnTo>
                  <a:pt x="149143" y="2300536"/>
                </a:lnTo>
                <a:lnTo>
                  <a:pt x="4764" y="2300536"/>
                </a:lnTo>
                <a:lnTo>
                  <a:pt x="4764" y="2752923"/>
                </a:lnTo>
                <a:lnTo>
                  <a:pt x="158768" y="2752923"/>
                </a:lnTo>
                <a:lnTo>
                  <a:pt x="149143" y="2598919"/>
                </a:lnTo>
                <a:lnTo>
                  <a:pt x="457151" y="2598919"/>
                </a:lnTo>
                <a:lnTo>
                  <a:pt x="457151" y="2319787"/>
                </a:lnTo>
                <a:lnTo>
                  <a:pt x="774785" y="2319787"/>
                </a:lnTo>
                <a:lnTo>
                  <a:pt x="774785" y="2156157"/>
                </a:lnTo>
                <a:lnTo>
                  <a:pt x="929089" y="2153551"/>
                </a:lnTo>
                <a:lnTo>
                  <a:pt x="922936" y="1887331"/>
                </a:lnTo>
                <a:lnTo>
                  <a:pt x="1064090" y="1880709"/>
                </a:lnTo>
                <a:cubicBezTo>
                  <a:pt x="1064052" y="1831505"/>
                  <a:pt x="1064013" y="1782302"/>
                  <a:pt x="1063975" y="1733098"/>
                </a:cubicBezTo>
                <a:lnTo>
                  <a:pt x="1371700" y="1729697"/>
                </a:lnTo>
                <a:cubicBezTo>
                  <a:pt x="1371816" y="1574451"/>
                  <a:pt x="1371782" y="1431780"/>
                  <a:pt x="1371898" y="1276534"/>
                </a:cubicBezTo>
                <a:lnTo>
                  <a:pt x="1529364" y="1283921"/>
                </a:lnTo>
                <a:cubicBezTo>
                  <a:pt x="1527358" y="1143807"/>
                  <a:pt x="1531535" y="997250"/>
                  <a:pt x="1529529" y="857136"/>
                </a:cubicBezTo>
                <a:lnTo>
                  <a:pt x="1686475" y="853797"/>
                </a:lnTo>
                <a:cubicBezTo>
                  <a:pt x="1686347" y="568160"/>
                  <a:pt x="1680963" y="285637"/>
                  <a:pt x="1680835" y="0"/>
                </a:cubicBezTo>
                <a:close/>
              </a:path>
            </a:pathLst>
          </a:custGeom>
          <a:solidFill>
            <a:srgbClr val="FFFF66">
              <a:alpha val="4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16" name="Connecteur droit 115"/>
          <p:cNvCxnSpPr/>
          <p:nvPr/>
        </p:nvCxnSpPr>
        <p:spPr>
          <a:xfrm flipV="1">
            <a:off x="1892300" y="2190750"/>
            <a:ext cx="1512888" cy="2665413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lipse 116"/>
          <p:cNvSpPr/>
          <p:nvPr/>
        </p:nvSpPr>
        <p:spPr>
          <a:xfrm>
            <a:off x="3371850" y="215265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1865313" y="4824413"/>
            <a:ext cx="71437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4638675" y="1484313"/>
            <a:ext cx="4337050" cy="460533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defRPr/>
            </a:pP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All points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reachable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from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the top of a ski-lift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allowing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skier to go back to the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bottom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of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any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ski lift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within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the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same</a:t>
            </a:r>
            <a:r>
              <a:rPr lang="fr-FR" b="1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ski </a:t>
            </a:r>
            <a:r>
              <a:rPr lang="fr-FR" b="1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resort</a:t>
            </a:r>
            <a:endParaRPr lang="fr-FR" b="1" dirty="0" smtClean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defRPr/>
            </a:pP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Spatial  information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crossing</a:t>
            </a: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Skier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inertia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when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he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goes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down</a:t>
            </a: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«</a:t>
            </a:r>
            <a:r>
              <a:rPr lang="fr-FR" dirty="0">
                <a:solidFill>
                  <a:srgbClr val="083F88"/>
                </a:solidFill>
                <a:latin typeface="Arial" charset="0"/>
                <a:cs typeface="Arial" charset="0"/>
              </a:rPr>
              <a:t> non skiable 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» areas are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exclude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(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slopes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)</a:t>
            </a: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D33"/>
              </a:buClr>
              <a:buFontTx/>
              <a:buChar char="•"/>
              <a:defRPr/>
            </a:pP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Agregate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at the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scale</a:t>
            </a:r>
            <a:r>
              <a:rPr lang="fr-FR" dirty="0" smtClean="0">
                <a:solidFill>
                  <a:srgbClr val="083F88"/>
                </a:solidFill>
                <a:latin typeface="Arial" charset="0"/>
                <a:cs typeface="Arial" charset="0"/>
              </a:rPr>
              <a:t> of a </a:t>
            </a:r>
            <a:r>
              <a:rPr lang="fr-FR" dirty="0" err="1" smtClean="0">
                <a:solidFill>
                  <a:srgbClr val="083F88"/>
                </a:solidFill>
                <a:latin typeface="Arial" charset="0"/>
                <a:cs typeface="Arial" charset="0"/>
              </a:rPr>
              <a:t>resort</a:t>
            </a:r>
            <a:endParaRPr lang="fr-FR" dirty="0">
              <a:solidFill>
                <a:srgbClr val="083F88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18" grpId="0" animBg="1"/>
      <p:bldP spid="1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99592" y="836712"/>
            <a:ext cx="8244408" cy="59046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detect_down</a:t>
            </a:r>
            <a:r>
              <a:rPr lang="fr-F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ref_mat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rmin:rmax,cmin:cmax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tmptarget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rmin:rmax,cmin:cmax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tmpsize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tmptarget.shape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targetzero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numpy.zeros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tmpsize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tmpsize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[1]), numpy.int8)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targetzero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targetzero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+ 1 *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numpy.logical_and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numpy.logical_and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numpy.logical_and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ref_mat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] &lt; 0),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tmptarget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== 0),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ref_slopes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slopemax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ref_mat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&gt;= min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n in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numpy.argwhere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targetzero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==1):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(n[0]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n[1] +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] = 1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new_pt.append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new_pt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fr-FR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ski_slope_down</a:t>
            </a:r>
            <a:r>
              <a:rPr lang="fr-FR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fr-FR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detect_down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for p in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ski_slope_down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80071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use of </a:t>
            </a:r>
            <a:r>
              <a:rPr lang="fr-FR" dirty="0" err="1" smtClean="0"/>
              <a:t>recursivity</a:t>
            </a:r>
            <a:r>
              <a:rPr lang="fr-FR" dirty="0" smtClean="0"/>
              <a:t> to select pixel in a cascade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99592" y="836712"/>
            <a:ext cx="8244408" cy="59046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 raster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driver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gdal.GetDriverByName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GTiff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skirast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driver.Create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test.tif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', h, w, 1,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gdal.GDT_Byte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skirast.SetGeoTransform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mnt_trans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srs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osr.SpatialReference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srs.ImportFromEPSG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(2154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skirast.SetProjection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srs.ExportToWkt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skirast.GetRasterBand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WriteArray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fromtop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shapefile</a:t>
            </a:r>
            <a:r>
              <a:rPr lang="fr-FR" i="1" dirty="0">
                <a:latin typeface="Courier New" panose="02070309020205020404" pitchFamily="49" charset="0"/>
                <a:cs typeface="Courier New" panose="02070309020205020404" pitchFamily="49" charset="0"/>
              </a:rPr>
              <a:t> for </a:t>
            </a:r>
            <a:r>
              <a:rPr lang="fr-F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poligonyzation</a:t>
            </a:r>
            <a:endParaRPr lang="fr-FR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driver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ogr.GetDriverByName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('ESRI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Shapefile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tmpshp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driver.CreateDataSource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tmp.shp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tmplayer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tmpshp.CreateLayer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srs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tmplayer.CreateField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ogr.FieldDefn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("val",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ogr.OFTInteger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fr-FR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gdal.Polygonize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skirast.GetRasterBand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), None,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tmplayer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0, [], None)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800717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Polygonization</a:t>
            </a:r>
            <a:r>
              <a:rPr lang="fr-FR" dirty="0" smtClean="0"/>
              <a:t>: </a:t>
            </a:r>
            <a:r>
              <a:rPr lang="fr-FR" dirty="0" err="1" smtClean="0"/>
              <a:t>create</a:t>
            </a:r>
            <a:r>
              <a:rPr lang="fr-FR" dirty="0" smtClean="0"/>
              <a:t> raster and </a:t>
            </a:r>
            <a:r>
              <a:rPr lang="fr-FR" dirty="0" err="1" smtClean="0"/>
              <a:t>shapefile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99592" y="620688"/>
            <a:ext cx="8244408" cy="61206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tmplayer.SetAttributeFilter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("val = 1")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j = 0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tmplayer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feat.GetGeometryRef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if j == 0 and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geom.GetArea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 &gt; 3125: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geom.ExportToWkb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ogr.CreateGeometryFromWkb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fromtop_final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j = 1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j == 1 and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geom.GetArea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 &gt; 3125: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geom.ExportToWkb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ogr.CreateGeometryFromWkb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geom_wkb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fromtop_final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fromtop_final.Union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fromtop_wkt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fromtop_final.ExportToWkt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fr-F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"""insert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stations.geo_dsa_building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ind,id_rm,fromtop_geom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%s::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 %s::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ST_GeomFromText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(%s,2154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)""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fr-F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cur.execute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query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[0],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id_rm,fromtop_wkt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,))</a:t>
            </a:r>
          </a:p>
          <a:p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myconn.commit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800717"/>
          </a:xfrm>
        </p:spPr>
        <p:txBody>
          <a:bodyPr>
            <a:normAutofit/>
          </a:bodyPr>
          <a:lstStyle/>
          <a:p>
            <a:r>
              <a:rPr lang="fr-FR" dirty="0" smtClean="0"/>
              <a:t>Polygonisation: </a:t>
            </a:r>
            <a:r>
              <a:rPr lang="fr-FR" dirty="0" smtClean="0"/>
              <a:t>insert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smtClean="0"/>
              <a:t>BD Stations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35817</TotalTime>
  <Words>377</Words>
  <Application>Microsoft Office PowerPoint</Application>
  <PresentationFormat>Affichage à l'écran (4:3)</PresentationFormat>
  <Paragraphs>119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Conception personnalisée</vt:lpstr>
      <vt:lpstr>From ski area spatial modelling to snowpack viability</vt:lpstr>
      <vt:lpstr>Framework</vt:lpstr>
      <vt:lpstr>Basics</vt:lpstr>
      <vt:lpstr>How do we locate in space ?</vt:lpstr>
      <vt:lpstr>Présentation PowerPoint</vt:lpstr>
      <vt:lpstr>From ski area to gravity area</vt:lpstr>
      <vt:lpstr>The use of recursivity to select pixel in a cascade</vt:lpstr>
      <vt:lpstr>Polygonization: create raster and shapefile</vt:lpstr>
      <vt:lpstr>Polygonisation: insert into BD Stations</vt:lpstr>
      <vt:lpstr>Spatial modelling of snowmaking area</vt:lpstr>
      <vt:lpstr>Présentation PowerPoint</vt:lpstr>
      <vt:lpstr>Basics</vt:lpstr>
      <vt:lpstr>Spatial interpolation of snow simulations </vt:lpstr>
      <vt:lpstr>Ski area properties: elevations</vt:lpstr>
      <vt:lpstr>Ski area properties: slopes </vt:lpstr>
      <vt:lpstr>Ski area properties: elevations</vt:lpstr>
      <vt:lpstr>Snow cover in 2006-2007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ADAMONT</dc:title>
  <dc:creator>Hugues François</dc:creator>
  <cp:lastModifiedBy>Hugues</cp:lastModifiedBy>
  <cp:revision>232</cp:revision>
  <cp:lastPrinted>2017-03-23T15:22:55Z</cp:lastPrinted>
  <dcterms:created xsi:type="dcterms:W3CDTF">2015-03-26T16:55:50Z</dcterms:created>
  <dcterms:modified xsi:type="dcterms:W3CDTF">2018-03-08T12:40:27Z</dcterms:modified>
</cp:coreProperties>
</file>